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sldIdLst>
    <p:sldId id="331" r:id="rId5"/>
    <p:sldId id="332" r:id="rId6"/>
    <p:sldId id="334" r:id="rId7"/>
    <p:sldId id="335" r:id="rId8"/>
    <p:sldId id="333" r:id="rId9"/>
    <p:sldId id="328"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47"/>
    <a:srgbClr val="D9D9D9"/>
    <a:srgbClr val="ABCF38"/>
    <a:srgbClr val="56C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51D0B-ED70-D97D-102C-81D075C172FE}" v="295" dt="2023-12-05T22:37:54.140"/>
    <p1510:client id="{3936B500-E3BB-45C2-9CB3-5C2A28344FBF}" v="16" dt="2023-09-07T18:57:57.405"/>
    <p1510:client id="{E53EB84D-B492-E3F9-C778-A6B684078581}" v="24" dt="2023-12-05T22:28:42.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E41AA-BC16-0141-8B29-AD3962A8E14E}"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38959-6819-384B-854B-1F3E4507A070}" type="slidenum">
              <a:rPr lang="en-US" smtClean="0"/>
              <a:t>‹#›</a:t>
            </a:fld>
            <a:endParaRPr lang="en-US"/>
          </a:p>
        </p:txBody>
      </p:sp>
    </p:spTree>
    <p:extLst>
      <p:ext uri="{BB962C8B-B14F-4D97-AF65-F5344CB8AC3E}">
        <p14:creationId xmlns:p14="http://schemas.microsoft.com/office/powerpoint/2010/main" val="241695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0584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543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98AF-A767-959E-F49C-3EA4E2274E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03F30-B145-3FA0-B924-345C41A6D0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0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lumn +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8200" y="964022"/>
            <a:ext cx="10515600" cy="10310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472000"/>
            <a:ext cx="10515600" cy="492021"/>
          </a:xfrm>
        </p:spPr>
        <p:txBody>
          <a:bodyPr anchor="ctr">
            <a:normAutofit/>
          </a:bodyPr>
          <a:lstStyle>
            <a:lvl1pPr marL="0" indent="0">
              <a:buNone/>
              <a:defRPr sz="1600" b="1">
                <a:solidFill>
                  <a:srgbClr val="ABCF3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137558"/>
            <a:ext cx="10515600" cy="391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053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19DA-6408-C5BB-CA52-1EC383E3F8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F83CA-EBEB-A76A-7434-DC7F5B08BA70}"/>
              </a:ext>
            </a:extLst>
          </p:cNvPr>
          <p:cNvSpPr>
            <a:spLocks noGrp="1"/>
          </p:cNvSpPr>
          <p:nvPr>
            <p:ph sz="half" idx="1"/>
          </p:nvPr>
        </p:nvSpPr>
        <p:spPr>
          <a:xfrm>
            <a:off x="838200" y="1825625"/>
            <a:ext cx="5181600" cy="4249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23E386-C05F-462A-D022-C09C82D11533}"/>
              </a:ext>
            </a:extLst>
          </p:cNvPr>
          <p:cNvSpPr>
            <a:spLocks noGrp="1"/>
          </p:cNvSpPr>
          <p:nvPr>
            <p:ph sz="half" idx="2"/>
          </p:nvPr>
        </p:nvSpPr>
        <p:spPr>
          <a:xfrm>
            <a:off x="6172200" y="1825625"/>
            <a:ext cx="5181600" cy="4249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06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wo Content +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AF83CA-EBEB-A76A-7434-DC7F5B08BA70}"/>
              </a:ext>
            </a:extLst>
          </p:cNvPr>
          <p:cNvSpPr>
            <a:spLocks noGrp="1"/>
          </p:cNvSpPr>
          <p:nvPr>
            <p:ph sz="half" idx="1"/>
          </p:nvPr>
        </p:nvSpPr>
        <p:spPr>
          <a:xfrm>
            <a:off x="838200" y="2137557"/>
            <a:ext cx="5181600" cy="39375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23E386-C05F-462A-D022-C09C82D11533}"/>
              </a:ext>
            </a:extLst>
          </p:cNvPr>
          <p:cNvSpPr>
            <a:spLocks noGrp="1"/>
          </p:cNvSpPr>
          <p:nvPr>
            <p:ph sz="half" idx="2"/>
          </p:nvPr>
        </p:nvSpPr>
        <p:spPr>
          <a:xfrm>
            <a:off x="6172200" y="2137557"/>
            <a:ext cx="5181600" cy="39375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760B23DC-973B-05D5-5A33-10165872B5D8}"/>
              </a:ext>
            </a:extLst>
          </p:cNvPr>
          <p:cNvSpPr>
            <a:spLocks noGrp="1"/>
          </p:cNvSpPr>
          <p:nvPr>
            <p:ph type="title"/>
          </p:nvPr>
        </p:nvSpPr>
        <p:spPr>
          <a:xfrm>
            <a:off x="838200" y="964022"/>
            <a:ext cx="10515600" cy="1031034"/>
          </a:xfrm>
        </p:spPr>
        <p:txBody>
          <a:bodyPr/>
          <a:lstStyle/>
          <a:p>
            <a:r>
              <a:rPr lang="en-US"/>
              <a:t>Click to edit Master title style</a:t>
            </a:r>
          </a:p>
        </p:txBody>
      </p:sp>
      <p:sp>
        <p:nvSpPr>
          <p:cNvPr id="6" name="Text Placeholder 2">
            <a:extLst>
              <a:ext uri="{FF2B5EF4-FFF2-40B4-BE49-F238E27FC236}">
                <a16:creationId xmlns:a16="http://schemas.microsoft.com/office/drawing/2014/main" id="{DBF8A998-A7DC-37A7-F01A-0C9D05DE160E}"/>
              </a:ext>
            </a:extLst>
          </p:cNvPr>
          <p:cNvSpPr>
            <a:spLocks noGrp="1"/>
          </p:cNvSpPr>
          <p:nvPr>
            <p:ph type="body" idx="10"/>
          </p:nvPr>
        </p:nvSpPr>
        <p:spPr>
          <a:xfrm>
            <a:off x="839788" y="472000"/>
            <a:ext cx="10515600" cy="492021"/>
          </a:xfrm>
        </p:spPr>
        <p:txBody>
          <a:bodyPr anchor="ctr">
            <a:normAutofit/>
          </a:bodyPr>
          <a:lstStyle>
            <a:lvl1pPr marL="0" indent="0">
              <a:buNone/>
              <a:defRPr sz="1600" b="1">
                <a:solidFill>
                  <a:srgbClr val="ABCF3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47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505075"/>
            <a:ext cx="5157787" cy="3544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720F8-47C5-2060-A282-32957BD480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C73FCD-5EB1-79D2-1C9A-55F01070D96C}"/>
              </a:ext>
            </a:extLst>
          </p:cNvPr>
          <p:cNvSpPr>
            <a:spLocks noGrp="1"/>
          </p:cNvSpPr>
          <p:nvPr>
            <p:ph sz="quarter" idx="4"/>
          </p:nvPr>
        </p:nvSpPr>
        <p:spPr>
          <a:xfrm>
            <a:off x="6172200" y="2505075"/>
            <a:ext cx="5183188" cy="3544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53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4CAD-CCD9-4506-7A16-D35D6DEC68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0741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8200" y="964022"/>
            <a:ext cx="10515600" cy="10310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472000"/>
            <a:ext cx="10515600" cy="492021"/>
          </a:xfrm>
        </p:spPr>
        <p:txBody>
          <a:bodyPr anchor="ctr">
            <a:normAutofit/>
          </a:bodyPr>
          <a:lstStyle>
            <a:lvl1pPr marL="0" indent="0">
              <a:buNone/>
              <a:defRPr sz="1600" b="1">
                <a:solidFill>
                  <a:srgbClr val="ABCF3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40749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5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6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8822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7285016" cy="2852737"/>
          </a:xfrm>
        </p:spPr>
        <p:txBody>
          <a:bodyPr anchor="b">
            <a:normAutofit/>
          </a:bodyPr>
          <a:lstStyle>
            <a:lvl1pPr>
              <a:defRPr sz="5400">
                <a:solidFill>
                  <a:srgbClr val="003547"/>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7285016" cy="1500187"/>
          </a:xfrm>
        </p:spPr>
        <p:txBody>
          <a:bodyPr>
            <a:normAutofit/>
          </a:bodyPr>
          <a:lstStyle>
            <a:lvl1pPr marL="0" indent="0">
              <a:buNone/>
              <a:defRPr sz="2000">
                <a:solidFill>
                  <a:srgbClr val="0035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8182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7285016"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7285016" cy="1500187"/>
          </a:xfrm>
        </p:spPr>
        <p:txBody>
          <a:bodyPr>
            <a:normAutofit/>
          </a:bodyPr>
          <a:lstStyle>
            <a:lvl1pPr marL="0" indent="0">
              <a:buNone/>
              <a:defRPr sz="2000">
                <a:solidFill>
                  <a:srgbClr val="ABCF3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1575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7285016" cy="2852737"/>
          </a:xfrm>
        </p:spPr>
        <p:txBody>
          <a:bodyPr anchor="b">
            <a:normAutofit/>
          </a:bodyPr>
          <a:lstStyle>
            <a:lvl1pPr>
              <a:defRPr sz="5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7285016"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847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Section Header-AD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7285016" cy="2852737"/>
          </a:xfrm>
        </p:spPr>
        <p:txBody>
          <a:bodyPr anchor="b">
            <a:normAutofit/>
          </a:bodyPr>
          <a:lstStyle>
            <a:lvl1pPr>
              <a:defRPr sz="5400">
                <a:solidFill>
                  <a:srgbClr val="003547"/>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7285016" cy="1500187"/>
          </a:xfrm>
        </p:spPr>
        <p:txBody>
          <a:bodyPr>
            <a:normAutofit/>
          </a:bodyPr>
          <a:lstStyle>
            <a:lvl1pPr marL="0" indent="0">
              <a:buNone/>
              <a:defRPr sz="2000">
                <a:solidFill>
                  <a:srgbClr val="0035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5">
            <a:extLst>
              <a:ext uri="{FF2B5EF4-FFF2-40B4-BE49-F238E27FC236}">
                <a16:creationId xmlns:a16="http://schemas.microsoft.com/office/drawing/2014/main" id="{91F0B3D1-A721-6C5C-7C5A-0EF9DB7761FD}"/>
              </a:ext>
            </a:extLst>
          </p:cNvPr>
          <p:cNvSpPr>
            <a:spLocks noGrp="1"/>
          </p:cNvSpPr>
          <p:nvPr>
            <p:ph type="pic" sz="quarter" idx="10"/>
          </p:nvPr>
        </p:nvSpPr>
        <p:spPr>
          <a:xfrm>
            <a:off x="8092313" y="1428729"/>
            <a:ext cx="3982516" cy="3982516"/>
          </a:xfrm>
          <a:prstGeom prst="ellipse">
            <a:avLst/>
          </a:prstGeom>
        </p:spPr>
        <p:txBody>
          <a:bodyPr/>
          <a:lstStyle/>
          <a:p>
            <a:endParaRPr lang="en-US"/>
          </a:p>
        </p:txBody>
      </p:sp>
    </p:spTree>
    <p:extLst>
      <p:ext uri="{BB962C8B-B14F-4D97-AF65-F5344CB8AC3E}">
        <p14:creationId xmlns:p14="http://schemas.microsoft.com/office/powerpoint/2010/main" val="1201797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6222093" cy="2852737"/>
          </a:xfrm>
        </p:spPr>
        <p:txBody>
          <a:bodyPr anchor="b">
            <a:normAutofit/>
          </a:bodyPr>
          <a:lstStyle>
            <a:lvl1pPr>
              <a:defRPr sz="5400">
                <a:solidFill>
                  <a:srgbClr val="003547"/>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6222093" cy="1500187"/>
          </a:xfrm>
        </p:spPr>
        <p:txBody>
          <a:bodyPr>
            <a:normAutofit/>
          </a:bodyPr>
          <a:lstStyle>
            <a:lvl1pPr marL="0" indent="0">
              <a:buNone/>
              <a:defRPr sz="2000">
                <a:solidFill>
                  <a:srgbClr val="0035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794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ADB0-5E94-219B-15DA-21A4A648BC02}"/>
              </a:ext>
            </a:extLst>
          </p:cNvPr>
          <p:cNvSpPr>
            <a:spLocks noGrp="1"/>
          </p:cNvSpPr>
          <p:nvPr>
            <p:ph type="title"/>
          </p:nvPr>
        </p:nvSpPr>
        <p:spPr>
          <a:xfrm>
            <a:off x="831850" y="1221224"/>
            <a:ext cx="6115215" cy="2852737"/>
          </a:xfrm>
        </p:spPr>
        <p:txBody>
          <a:bodyPr anchor="b">
            <a:normAutofit/>
          </a:bodyPr>
          <a:lstStyle>
            <a:lvl1pPr>
              <a:defRPr sz="5400">
                <a:solidFill>
                  <a:srgbClr val="003547"/>
                </a:solidFill>
              </a:defRPr>
            </a:lvl1pPr>
          </a:lstStyle>
          <a:p>
            <a:r>
              <a:rPr lang="en-US"/>
              <a:t>Click to edit Master title style</a:t>
            </a:r>
          </a:p>
        </p:txBody>
      </p:sp>
      <p:sp>
        <p:nvSpPr>
          <p:cNvPr id="3" name="Text Placeholder 2">
            <a:extLst>
              <a:ext uri="{FF2B5EF4-FFF2-40B4-BE49-F238E27FC236}">
                <a16:creationId xmlns:a16="http://schemas.microsoft.com/office/drawing/2014/main" id="{454F6474-2C70-6256-E58A-1F1A6C5F455F}"/>
              </a:ext>
            </a:extLst>
          </p:cNvPr>
          <p:cNvSpPr>
            <a:spLocks noGrp="1"/>
          </p:cNvSpPr>
          <p:nvPr>
            <p:ph type="body" idx="1"/>
          </p:nvPr>
        </p:nvSpPr>
        <p:spPr>
          <a:xfrm>
            <a:off x="831850" y="4176105"/>
            <a:ext cx="6115215" cy="1500187"/>
          </a:xfrm>
        </p:spPr>
        <p:txBody>
          <a:bodyPr>
            <a:normAutofit/>
          </a:bodyPr>
          <a:lstStyle>
            <a:lvl1pPr marL="0" indent="0">
              <a:buNone/>
              <a:defRPr sz="2000">
                <a:solidFill>
                  <a:srgbClr val="0035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7520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69C9-0F4C-41BB-0381-376E975CFAB8}"/>
              </a:ext>
            </a:extLst>
          </p:cNvPr>
          <p:cNvSpPr>
            <a:spLocks noGrp="1"/>
          </p:cNvSpPr>
          <p:nvPr>
            <p:ph type="title"/>
          </p:nvPr>
        </p:nvSpPr>
        <p:spPr>
          <a:xfrm>
            <a:off x="839789" y="457200"/>
            <a:ext cx="3807368"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2BD8743-3462-A191-D475-72988DCA679A}"/>
              </a:ext>
            </a:extLst>
          </p:cNvPr>
          <p:cNvSpPr>
            <a:spLocks noGrp="1"/>
          </p:cNvSpPr>
          <p:nvPr>
            <p:ph idx="1"/>
          </p:nvPr>
        </p:nvSpPr>
        <p:spPr>
          <a:xfrm>
            <a:off x="5323562" y="987425"/>
            <a:ext cx="603182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15BEF0-6825-E6F1-39AE-C8F3578365E2}"/>
              </a:ext>
            </a:extLst>
          </p:cNvPr>
          <p:cNvSpPr>
            <a:spLocks noGrp="1"/>
          </p:cNvSpPr>
          <p:nvPr>
            <p:ph type="body" sz="half" idx="2"/>
          </p:nvPr>
        </p:nvSpPr>
        <p:spPr>
          <a:xfrm>
            <a:off x="839789" y="2057400"/>
            <a:ext cx="3807368"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0813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19DA-6408-C5BB-CA52-1EC383E3F89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94E6CB3B-5895-AA2A-D3AA-73BE11B97EED}"/>
              </a:ext>
            </a:extLst>
          </p:cNvPr>
          <p:cNvSpPr>
            <a:spLocks noGrp="1"/>
          </p:cNvSpPr>
          <p:nvPr>
            <p:ph idx="1"/>
          </p:nvPr>
        </p:nvSpPr>
        <p:spPr>
          <a:xfrm>
            <a:off x="1008848" y="2480153"/>
            <a:ext cx="3024534" cy="3331924"/>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E6125562-5A4F-A79A-1AC6-E292878330C4}"/>
              </a:ext>
            </a:extLst>
          </p:cNvPr>
          <p:cNvSpPr>
            <a:spLocks noGrp="1"/>
          </p:cNvSpPr>
          <p:nvPr>
            <p:ph type="body" sz="quarter" idx="10"/>
          </p:nvPr>
        </p:nvSpPr>
        <p:spPr>
          <a:xfrm>
            <a:off x="1008848" y="195475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cxnSp>
        <p:nvCxnSpPr>
          <p:cNvPr id="7" name="Straight Connector 6">
            <a:extLst>
              <a:ext uri="{FF2B5EF4-FFF2-40B4-BE49-F238E27FC236}">
                <a16:creationId xmlns:a16="http://schemas.microsoft.com/office/drawing/2014/main" id="{FB00E76C-9E04-8C0C-C540-95F10F72E30D}"/>
              </a:ext>
            </a:extLst>
          </p:cNvPr>
          <p:cNvCxnSpPr/>
          <p:nvPr userDrawn="1"/>
        </p:nvCxnSpPr>
        <p:spPr>
          <a:xfrm>
            <a:off x="838200" y="1900781"/>
            <a:ext cx="0" cy="3898770"/>
          </a:xfrm>
          <a:prstGeom prst="line">
            <a:avLst/>
          </a:prstGeom>
          <a:ln w="25400">
            <a:solidFill>
              <a:srgbClr val="ABCF38"/>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D0AD9C2-DEF9-617A-707D-6CDD6028BB5B}"/>
              </a:ext>
            </a:extLst>
          </p:cNvPr>
          <p:cNvSpPr>
            <a:spLocks noGrp="1"/>
          </p:cNvSpPr>
          <p:nvPr>
            <p:ph idx="11"/>
          </p:nvPr>
        </p:nvSpPr>
        <p:spPr>
          <a:xfrm>
            <a:off x="4669048" y="2480153"/>
            <a:ext cx="3024534" cy="3331924"/>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C7E5F977-5ADA-4535-F33E-5C9084DD8A01}"/>
              </a:ext>
            </a:extLst>
          </p:cNvPr>
          <p:cNvSpPr>
            <a:spLocks noGrp="1"/>
          </p:cNvSpPr>
          <p:nvPr>
            <p:ph type="body" sz="quarter" idx="12"/>
          </p:nvPr>
        </p:nvSpPr>
        <p:spPr>
          <a:xfrm>
            <a:off x="4669048" y="195475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cxnSp>
        <p:nvCxnSpPr>
          <p:cNvPr id="10" name="Straight Connector 9">
            <a:extLst>
              <a:ext uri="{FF2B5EF4-FFF2-40B4-BE49-F238E27FC236}">
                <a16:creationId xmlns:a16="http://schemas.microsoft.com/office/drawing/2014/main" id="{11F71108-E227-4C07-69D7-337B9F5319C3}"/>
              </a:ext>
            </a:extLst>
          </p:cNvPr>
          <p:cNvCxnSpPr/>
          <p:nvPr userDrawn="1"/>
        </p:nvCxnSpPr>
        <p:spPr>
          <a:xfrm>
            <a:off x="4498400" y="1900781"/>
            <a:ext cx="0" cy="3898770"/>
          </a:xfrm>
          <a:prstGeom prst="line">
            <a:avLst/>
          </a:prstGeom>
          <a:ln w="25400">
            <a:solidFill>
              <a:srgbClr val="ABCF38"/>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BAC51192-9EAE-2EC0-4391-DA2040C997AE}"/>
              </a:ext>
            </a:extLst>
          </p:cNvPr>
          <p:cNvSpPr>
            <a:spLocks noGrp="1"/>
          </p:cNvSpPr>
          <p:nvPr>
            <p:ph idx="13"/>
          </p:nvPr>
        </p:nvSpPr>
        <p:spPr>
          <a:xfrm>
            <a:off x="8329266" y="2480153"/>
            <a:ext cx="3024534" cy="3331924"/>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70C3EA56-ED3A-4C29-C269-978971E70198}"/>
              </a:ext>
            </a:extLst>
          </p:cNvPr>
          <p:cNvSpPr>
            <a:spLocks noGrp="1"/>
          </p:cNvSpPr>
          <p:nvPr>
            <p:ph type="body" sz="quarter" idx="14"/>
          </p:nvPr>
        </p:nvSpPr>
        <p:spPr>
          <a:xfrm>
            <a:off x="8329266" y="195475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cxnSp>
        <p:nvCxnSpPr>
          <p:cNvPr id="13" name="Straight Connector 12">
            <a:extLst>
              <a:ext uri="{FF2B5EF4-FFF2-40B4-BE49-F238E27FC236}">
                <a16:creationId xmlns:a16="http://schemas.microsoft.com/office/drawing/2014/main" id="{F7F35A3D-71E0-1DBF-9018-5557CD8F8A1A}"/>
              </a:ext>
            </a:extLst>
          </p:cNvPr>
          <p:cNvCxnSpPr/>
          <p:nvPr userDrawn="1"/>
        </p:nvCxnSpPr>
        <p:spPr>
          <a:xfrm>
            <a:off x="8158618" y="1900781"/>
            <a:ext cx="0" cy="3898770"/>
          </a:xfrm>
          <a:prstGeom prst="line">
            <a:avLst/>
          </a:prstGeom>
          <a:ln w="25400">
            <a:solidFill>
              <a:srgbClr val="ABCF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16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mp;W plan act evolv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19DA-6408-C5BB-CA52-1EC383E3F89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94E6CB3B-5895-AA2A-D3AA-73BE11B97EED}"/>
              </a:ext>
            </a:extLst>
          </p:cNvPr>
          <p:cNvSpPr>
            <a:spLocks noGrp="1"/>
          </p:cNvSpPr>
          <p:nvPr>
            <p:ph idx="1"/>
          </p:nvPr>
        </p:nvSpPr>
        <p:spPr>
          <a:xfrm>
            <a:off x="1008848" y="3356973"/>
            <a:ext cx="3024534" cy="2442578"/>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E6125562-5A4F-A79A-1AC6-E292878330C4}"/>
              </a:ext>
            </a:extLst>
          </p:cNvPr>
          <p:cNvSpPr>
            <a:spLocks noGrp="1"/>
          </p:cNvSpPr>
          <p:nvPr>
            <p:ph type="body" sz="quarter" idx="10"/>
          </p:nvPr>
        </p:nvSpPr>
        <p:spPr>
          <a:xfrm>
            <a:off x="1008848" y="283157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8" name="Content Placeholder 2">
            <a:extLst>
              <a:ext uri="{FF2B5EF4-FFF2-40B4-BE49-F238E27FC236}">
                <a16:creationId xmlns:a16="http://schemas.microsoft.com/office/drawing/2014/main" id="{7D0AD9C2-DEF9-617A-707D-6CDD6028BB5B}"/>
              </a:ext>
            </a:extLst>
          </p:cNvPr>
          <p:cNvSpPr>
            <a:spLocks noGrp="1"/>
          </p:cNvSpPr>
          <p:nvPr>
            <p:ph idx="11"/>
          </p:nvPr>
        </p:nvSpPr>
        <p:spPr>
          <a:xfrm>
            <a:off x="4669048" y="3356973"/>
            <a:ext cx="3024534" cy="2442578"/>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C7E5F977-5ADA-4535-F33E-5C9084DD8A01}"/>
              </a:ext>
            </a:extLst>
          </p:cNvPr>
          <p:cNvSpPr>
            <a:spLocks noGrp="1"/>
          </p:cNvSpPr>
          <p:nvPr>
            <p:ph type="body" sz="quarter" idx="12"/>
          </p:nvPr>
        </p:nvSpPr>
        <p:spPr>
          <a:xfrm>
            <a:off x="4669048" y="283157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11" name="Content Placeholder 2">
            <a:extLst>
              <a:ext uri="{FF2B5EF4-FFF2-40B4-BE49-F238E27FC236}">
                <a16:creationId xmlns:a16="http://schemas.microsoft.com/office/drawing/2014/main" id="{BAC51192-9EAE-2EC0-4391-DA2040C997AE}"/>
              </a:ext>
            </a:extLst>
          </p:cNvPr>
          <p:cNvSpPr>
            <a:spLocks noGrp="1"/>
          </p:cNvSpPr>
          <p:nvPr>
            <p:ph idx="13"/>
          </p:nvPr>
        </p:nvSpPr>
        <p:spPr>
          <a:xfrm>
            <a:off x="8329266" y="3356973"/>
            <a:ext cx="3024534" cy="2442578"/>
          </a:xfrm>
        </p:spPr>
        <p:txBody>
          <a:bodyPr>
            <a:normAutofit/>
          </a:bodyPr>
          <a:lstStyle>
            <a:lvl1pPr marL="0" indent="0">
              <a:buNone/>
              <a:defRPr sz="2000">
                <a:solidFill>
                  <a:srgbClr val="003547"/>
                </a:solidFill>
              </a:defRPr>
            </a:lvl1pPr>
            <a:lvl2pPr marL="457200" indent="0">
              <a:buNone/>
              <a:defRPr sz="1800">
                <a:solidFill>
                  <a:srgbClr val="003547"/>
                </a:solidFill>
              </a:defRPr>
            </a:lvl2pPr>
            <a:lvl3pPr marL="914400" indent="0">
              <a:buNone/>
              <a:defRPr sz="1600">
                <a:solidFill>
                  <a:srgbClr val="003547"/>
                </a:solidFill>
              </a:defRPr>
            </a:lvl3pPr>
            <a:lvl4pPr marL="1371600" indent="0">
              <a:buNone/>
              <a:defRPr sz="1400">
                <a:solidFill>
                  <a:srgbClr val="003547"/>
                </a:solidFill>
              </a:defRPr>
            </a:lvl4pPr>
            <a:lvl5pPr marL="1828800" indent="0">
              <a:buNone/>
              <a:defRPr sz="1400">
                <a:solidFill>
                  <a:srgbClr val="0035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70C3EA56-ED3A-4C29-C269-978971E70198}"/>
              </a:ext>
            </a:extLst>
          </p:cNvPr>
          <p:cNvSpPr>
            <a:spLocks noGrp="1"/>
          </p:cNvSpPr>
          <p:nvPr>
            <p:ph type="body" sz="quarter" idx="14"/>
          </p:nvPr>
        </p:nvSpPr>
        <p:spPr>
          <a:xfrm>
            <a:off x="8329266" y="2831576"/>
            <a:ext cx="3024552" cy="412750"/>
          </a:xfrm>
        </p:spPr>
        <p:txBody>
          <a:bodyPr>
            <a:noAutofit/>
          </a:bodyPr>
          <a:lstStyle>
            <a:lvl1pPr marL="0" indent="0">
              <a:buNone/>
              <a:defRPr sz="2000" b="1">
                <a:solidFill>
                  <a:srgbClr val="003547"/>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pic>
        <p:nvPicPr>
          <p:cNvPr id="3" name="Picture 2">
            <a:extLst>
              <a:ext uri="{FF2B5EF4-FFF2-40B4-BE49-F238E27FC236}">
                <a16:creationId xmlns:a16="http://schemas.microsoft.com/office/drawing/2014/main" id="{327593D1-B548-A344-9592-79545FC51487}"/>
              </a:ext>
            </a:extLst>
          </p:cNvPr>
          <p:cNvPicPr>
            <a:picLocks noChangeAspect="1"/>
          </p:cNvPicPr>
          <p:nvPr userDrawn="1"/>
        </p:nvPicPr>
        <p:blipFill>
          <a:blip r:embed="rId2"/>
          <a:srcRect/>
          <a:stretch/>
        </p:blipFill>
        <p:spPr>
          <a:xfrm>
            <a:off x="4341852" y="1600645"/>
            <a:ext cx="1325562" cy="1325562"/>
          </a:xfrm>
          <a:prstGeom prst="rect">
            <a:avLst/>
          </a:prstGeom>
        </p:spPr>
      </p:pic>
      <p:pic>
        <p:nvPicPr>
          <p:cNvPr id="7" name="Picture 6">
            <a:extLst>
              <a:ext uri="{FF2B5EF4-FFF2-40B4-BE49-F238E27FC236}">
                <a16:creationId xmlns:a16="http://schemas.microsoft.com/office/drawing/2014/main" id="{B57BC2F1-41CE-EB28-F39B-3E2F251B48B0}"/>
              </a:ext>
            </a:extLst>
          </p:cNvPr>
          <p:cNvPicPr>
            <a:picLocks noChangeAspect="1"/>
          </p:cNvPicPr>
          <p:nvPr userDrawn="1"/>
        </p:nvPicPr>
        <p:blipFill>
          <a:blip r:embed="rId3"/>
          <a:srcRect/>
          <a:stretch/>
        </p:blipFill>
        <p:spPr>
          <a:xfrm>
            <a:off x="700396" y="1600645"/>
            <a:ext cx="1325562" cy="1325562"/>
          </a:xfrm>
          <a:prstGeom prst="rect">
            <a:avLst/>
          </a:prstGeom>
        </p:spPr>
      </p:pic>
      <p:pic>
        <p:nvPicPr>
          <p:cNvPr id="10" name="Picture 9">
            <a:extLst>
              <a:ext uri="{FF2B5EF4-FFF2-40B4-BE49-F238E27FC236}">
                <a16:creationId xmlns:a16="http://schemas.microsoft.com/office/drawing/2014/main" id="{135649B5-F3B0-B776-21D5-1951EF011141}"/>
              </a:ext>
            </a:extLst>
          </p:cNvPr>
          <p:cNvPicPr>
            <a:picLocks noChangeAspect="1"/>
          </p:cNvPicPr>
          <p:nvPr userDrawn="1"/>
        </p:nvPicPr>
        <p:blipFill>
          <a:blip r:embed="rId4"/>
          <a:srcRect/>
          <a:stretch/>
        </p:blipFill>
        <p:spPr>
          <a:xfrm>
            <a:off x="8221230" y="1670517"/>
            <a:ext cx="1185817" cy="1185817"/>
          </a:xfrm>
          <a:prstGeom prst="rect">
            <a:avLst/>
          </a:prstGeom>
        </p:spPr>
      </p:pic>
    </p:spTree>
    <p:extLst>
      <p:ext uri="{BB962C8B-B14F-4D97-AF65-F5344CB8AC3E}">
        <p14:creationId xmlns:p14="http://schemas.microsoft.com/office/powerpoint/2010/main" val="3628430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plan act evolv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19DA-6408-C5BB-CA52-1EC383E3F89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94E6CB3B-5895-AA2A-D3AA-73BE11B97EED}"/>
              </a:ext>
            </a:extLst>
          </p:cNvPr>
          <p:cNvSpPr>
            <a:spLocks noGrp="1"/>
          </p:cNvSpPr>
          <p:nvPr>
            <p:ph idx="1"/>
          </p:nvPr>
        </p:nvSpPr>
        <p:spPr>
          <a:xfrm>
            <a:off x="1008848"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E6125562-5A4F-A79A-1AC6-E292878330C4}"/>
              </a:ext>
            </a:extLst>
          </p:cNvPr>
          <p:cNvSpPr>
            <a:spLocks noGrp="1"/>
          </p:cNvSpPr>
          <p:nvPr>
            <p:ph type="body" sz="quarter" idx="10"/>
          </p:nvPr>
        </p:nvSpPr>
        <p:spPr>
          <a:xfrm>
            <a:off x="1008848" y="2831576"/>
            <a:ext cx="3024552" cy="412750"/>
          </a:xfrm>
        </p:spPr>
        <p:txBody>
          <a:bodyPr>
            <a:noAutofit/>
          </a:bodyPr>
          <a:lstStyle>
            <a:lvl1pPr marL="0" indent="0">
              <a:buNone/>
              <a:defRPr sz="2000" b="1">
                <a:solidFill>
                  <a:schemeClr val="bg1"/>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8" name="Content Placeholder 2">
            <a:extLst>
              <a:ext uri="{FF2B5EF4-FFF2-40B4-BE49-F238E27FC236}">
                <a16:creationId xmlns:a16="http://schemas.microsoft.com/office/drawing/2014/main" id="{7D0AD9C2-DEF9-617A-707D-6CDD6028BB5B}"/>
              </a:ext>
            </a:extLst>
          </p:cNvPr>
          <p:cNvSpPr>
            <a:spLocks noGrp="1"/>
          </p:cNvSpPr>
          <p:nvPr>
            <p:ph idx="11"/>
          </p:nvPr>
        </p:nvSpPr>
        <p:spPr>
          <a:xfrm>
            <a:off x="4669048"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C7E5F977-5ADA-4535-F33E-5C9084DD8A01}"/>
              </a:ext>
            </a:extLst>
          </p:cNvPr>
          <p:cNvSpPr>
            <a:spLocks noGrp="1"/>
          </p:cNvSpPr>
          <p:nvPr>
            <p:ph type="body" sz="quarter" idx="12"/>
          </p:nvPr>
        </p:nvSpPr>
        <p:spPr>
          <a:xfrm>
            <a:off x="4669048" y="2831576"/>
            <a:ext cx="3024552" cy="412750"/>
          </a:xfrm>
        </p:spPr>
        <p:txBody>
          <a:bodyPr>
            <a:noAutofit/>
          </a:bodyPr>
          <a:lstStyle>
            <a:lvl1pPr marL="0" indent="0">
              <a:buNone/>
              <a:defRPr sz="2000" b="1">
                <a:solidFill>
                  <a:schemeClr val="bg1"/>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11" name="Content Placeholder 2">
            <a:extLst>
              <a:ext uri="{FF2B5EF4-FFF2-40B4-BE49-F238E27FC236}">
                <a16:creationId xmlns:a16="http://schemas.microsoft.com/office/drawing/2014/main" id="{BAC51192-9EAE-2EC0-4391-DA2040C997AE}"/>
              </a:ext>
            </a:extLst>
          </p:cNvPr>
          <p:cNvSpPr>
            <a:spLocks noGrp="1"/>
          </p:cNvSpPr>
          <p:nvPr>
            <p:ph idx="13"/>
          </p:nvPr>
        </p:nvSpPr>
        <p:spPr>
          <a:xfrm>
            <a:off x="8329266"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70C3EA56-ED3A-4C29-C269-978971E70198}"/>
              </a:ext>
            </a:extLst>
          </p:cNvPr>
          <p:cNvSpPr>
            <a:spLocks noGrp="1"/>
          </p:cNvSpPr>
          <p:nvPr>
            <p:ph type="body" sz="quarter" idx="14"/>
          </p:nvPr>
        </p:nvSpPr>
        <p:spPr>
          <a:xfrm>
            <a:off x="8329266" y="2831576"/>
            <a:ext cx="3024552" cy="412750"/>
          </a:xfrm>
        </p:spPr>
        <p:txBody>
          <a:bodyPr>
            <a:noAutofit/>
          </a:bodyPr>
          <a:lstStyle>
            <a:lvl1pPr marL="0" indent="0">
              <a:buNone/>
              <a:defRPr sz="2000" b="1">
                <a:solidFill>
                  <a:schemeClr val="bg1"/>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pic>
        <p:nvPicPr>
          <p:cNvPr id="3" name="Picture 2">
            <a:extLst>
              <a:ext uri="{FF2B5EF4-FFF2-40B4-BE49-F238E27FC236}">
                <a16:creationId xmlns:a16="http://schemas.microsoft.com/office/drawing/2014/main" id="{6D3B3CA4-E094-5E35-56D7-020D7CA3CFA1}"/>
              </a:ext>
            </a:extLst>
          </p:cNvPr>
          <p:cNvPicPr>
            <a:picLocks noChangeAspect="1"/>
          </p:cNvPicPr>
          <p:nvPr userDrawn="1"/>
        </p:nvPicPr>
        <p:blipFill>
          <a:blip r:embed="rId3"/>
          <a:srcRect/>
          <a:stretch/>
        </p:blipFill>
        <p:spPr>
          <a:xfrm>
            <a:off x="4341852" y="1600645"/>
            <a:ext cx="1325562" cy="1325562"/>
          </a:xfrm>
          <a:prstGeom prst="rect">
            <a:avLst/>
          </a:prstGeom>
        </p:spPr>
      </p:pic>
      <p:pic>
        <p:nvPicPr>
          <p:cNvPr id="7" name="Picture 6">
            <a:extLst>
              <a:ext uri="{FF2B5EF4-FFF2-40B4-BE49-F238E27FC236}">
                <a16:creationId xmlns:a16="http://schemas.microsoft.com/office/drawing/2014/main" id="{435BB249-6F58-B604-8ADC-F52BCEB5104D}"/>
              </a:ext>
            </a:extLst>
          </p:cNvPr>
          <p:cNvPicPr>
            <a:picLocks noChangeAspect="1"/>
          </p:cNvPicPr>
          <p:nvPr userDrawn="1"/>
        </p:nvPicPr>
        <p:blipFill>
          <a:blip r:embed="rId4"/>
          <a:srcRect/>
          <a:stretch/>
        </p:blipFill>
        <p:spPr>
          <a:xfrm>
            <a:off x="700396" y="1600645"/>
            <a:ext cx="1325562" cy="1325562"/>
          </a:xfrm>
          <a:prstGeom prst="rect">
            <a:avLst/>
          </a:prstGeom>
        </p:spPr>
      </p:pic>
      <p:pic>
        <p:nvPicPr>
          <p:cNvPr id="10" name="Picture 9">
            <a:extLst>
              <a:ext uri="{FF2B5EF4-FFF2-40B4-BE49-F238E27FC236}">
                <a16:creationId xmlns:a16="http://schemas.microsoft.com/office/drawing/2014/main" id="{0465260B-4BD6-68BE-8DE8-9F77431D4378}"/>
              </a:ext>
            </a:extLst>
          </p:cNvPr>
          <p:cNvPicPr>
            <a:picLocks noChangeAspect="1"/>
          </p:cNvPicPr>
          <p:nvPr userDrawn="1"/>
        </p:nvPicPr>
        <p:blipFill>
          <a:blip r:embed="rId5"/>
          <a:srcRect/>
          <a:stretch/>
        </p:blipFill>
        <p:spPr>
          <a:xfrm>
            <a:off x="8221230" y="1670517"/>
            <a:ext cx="1185817" cy="1185817"/>
          </a:xfrm>
          <a:prstGeom prst="rect">
            <a:avLst/>
          </a:prstGeom>
        </p:spPr>
      </p:pic>
    </p:spTree>
    <p:extLst>
      <p:ext uri="{BB962C8B-B14F-4D97-AF65-F5344CB8AC3E}">
        <p14:creationId xmlns:p14="http://schemas.microsoft.com/office/powerpoint/2010/main" val="184033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26742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n act evolv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19DA-6408-C5BB-CA52-1EC383E3F89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94E6CB3B-5895-AA2A-D3AA-73BE11B97EED}"/>
              </a:ext>
            </a:extLst>
          </p:cNvPr>
          <p:cNvSpPr>
            <a:spLocks noGrp="1"/>
          </p:cNvSpPr>
          <p:nvPr>
            <p:ph idx="1"/>
          </p:nvPr>
        </p:nvSpPr>
        <p:spPr>
          <a:xfrm>
            <a:off x="1008848"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E6125562-5A4F-A79A-1AC6-E292878330C4}"/>
              </a:ext>
            </a:extLst>
          </p:cNvPr>
          <p:cNvSpPr>
            <a:spLocks noGrp="1"/>
          </p:cNvSpPr>
          <p:nvPr>
            <p:ph type="body" sz="quarter" idx="10"/>
          </p:nvPr>
        </p:nvSpPr>
        <p:spPr>
          <a:xfrm>
            <a:off x="1008848" y="2831576"/>
            <a:ext cx="3024552" cy="412750"/>
          </a:xfrm>
        </p:spPr>
        <p:txBody>
          <a:bodyPr>
            <a:noAutofit/>
          </a:bodyPr>
          <a:lstStyle>
            <a:lvl1pPr marL="0" indent="0">
              <a:buNone/>
              <a:defRPr sz="2000" b="1">
                <a:solidFill>
                  <a:srgbClr val="ABCF38"/>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8" name="Content Placeholder 2">
            <a:extLst>
              <a:ext uri="{FF2B5EF4-FFF2-40B4-BE49-F238E27FC236}">
                <a16:creationId xmlns:a16="http://schemas.microsoft.com/office/drawing/2014/main" id="{7D0AD9C2-DEF9-617A-707D-6CDD6028BB5B}"/>
              </a:ext>
            </a:extLst>
          </p:cNvPr>
          <p:cNvSpPr>
            <a:spLocks noGrp="1"/>
          </p:cNvSpPr>
          <p:nvPr>
            <p:ph idx="11"/>
          </p:nvPr>
        </p:nvSpPr>
        <p:spPr>
          <a:xfrm>
            <a:off x="4669048"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C7E5F977-5ADA-4535-F33E-5C9084DD8A01}"/>
              </a:ext>
            </a:extLst>
          </p:cNvPr>
          <p:cNvSpPr>
            <a:spLocks noGrp="1"/>
          </p:cNvSpPr>
          <p:nvPr>
            <p:ph type="body" sz="quarter" idx="12"/>
          </p:nvPr>
        </p:nvSpPr>
        <p:spPr>
          <a:xfrm>
            <a:off x="4669048" y="2831576"/>
            <a:ext cx="3024552" cy="412750"/>
          </a:xfrm>
        </p:spPr>
        <p:txBody>
          <a:bodyPr>
            <a:noAutofit/>
          </a:bodyPr>
          <a:lstStyle>
            <a:lvl1pPr marL="0" indent="0">
              <a:buNone/>
              <a:defRPr sz="2000" b="1">
                <a:solidFill>
                  <a:srgbClr val="ABCF38"/>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sp>
        <p:nvSpPr>
          <p:cNvPr id="11" name="Content Placeholder 2">
            <a:extLst>
              <a:ext uri="{FF2B5EF4-FFF2-40B4-BE49-F238E27FC236}">
                <a16:creationId xmlns:a16="http://schemas.microsoft.com/office/drawing/2014/main" id="{BAC51192-9EAE-2EC0-4391-DA2040C997AE}"/>
              </a:ext>
            </a:extLst>
          </p:cNvPr>
          <p:cNvSpPr>
            <a:spLocks noGrp="1"/>
          </p:cNvSpPr>
          <p:nvPr>
            <p:ph idx="13"/>
          </p:nvPr>
        </p:nvSpPr>
        <p:spPr>
          <a:xfrm>
            <a:off x="8329266" y="3356973"/>
            <a:ext cx="3024534" cy="2442578"/>
          </a:xfrm>
        </p:spPr>
        <p:txBody>
          <a:bodyPr>
            <a:normAutofit/>
          </a:bodyPr>
          <a:lstStyle>
            <a:lvl1pPr marL="0" indent="0">
              <a:buNone/>
              <a:defRPr sz="2000">
                <a:solidFill>
                  <a:schemeClr val="bg1"/>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70C3EA56-ED3A-4C29-C269-978971E70198}"/>
              </a:ext>
            </a:extLst>
          </p:cNvPr>
          <p:cNvSpPr>
            <a:spLocks noGrp="1"/>
          </p:cNvSpPr>
          <p:nvPr>
            <p:ph type="body" sz="quarter" idx="14"/>
          </p:nvPr>
        </p:nvSpPr>
        <p:spPr>
          <a:xfrm>
            <a:off x="8329266" y="2831576"/>
            <a:ext cx="3024552" cy="412750"/>
          </a:xfrm>
        </p:spPr>
        <p:txBody>
          <a:bodyPr>
            <a:noAutofit/>
          </a:bodyPr>
          <a:lstStyle>
            <a:lvl1pPr marL="0" indent="0">
              <a:buNone/>
              <a:defRPr sz="2000" b="1">
                <a:solidFill>
                  <a:srgbClr val="ABCF38"/>
                </a:solidFill>
              </a:defRPr>
            </a:lvl1pPr>
            <a:lvl2pPr marL="457200" indent="0">
              <a:buNone/>
              <a:defRPr b="1">
                <a:solidFill>
                  <a:srgbClr val="D7FF88"/>
                </a:solidFill>
              </a:defRPr>
            </a:lvl2pPr>
            <a:lvl3pPr marL="914400" indent="0">
              <a:buNone/>
              <a:defRPr b="1">
                <a:solidFill>
                  <a:srgbClr val="D7FF88"/>
                </a:solidFill>
              </a:defRPr>
            </a:lvl3pPr>
            <a:lvl4pPr marL="1371600" indent="0">
              <a:buNone/>
              <a:defRPr b="1">
                <a:solidFill>
                  <a:srgbClr val="D7FF88"/>
                </a:solidFill>
              </a:defRPr>
            </a:lvl4pPr>
            <a:lvl5pPr marL="1828800" indent="0">
              <a:buNone/>
              <a:defRPr b="1">
                <a:solidFill>
                  <a:srgbClr val="D7FF88"/>
                </a:solidFill>
              </a:defRPr>
            </a:lvl5pPr>
          </a:lstStyle>
          <a:p>
            <a:pPr lvl="0"/>
            <a:r>
              <a:rPr lang="en-US"/>
              <a:t>Click to edit</a:t>
            </a:r>
          </a:p>
        </p:txBody>
      </p:sp>
      <p:pic>
        <p:nvPicPr>
          <p:cNvPr id="4" name="Picture 3">
            <a:extLst>
              <a:ext uri="{FF2B5EF4-FFF2-40B4-BE49-F238E27FC236}">
                <a16:creationId xmlns:a16="http://schemas.microsoft.com/office/drawing/2014/main" id="{5812590B-736C-88B9-4AE8-683D0ED2D388}"/>
              </a:ext>
            </a:extLst>
          </p:cNvPr>
          <p:cNvPicPr>
            <a:picLocks noChangeAspect="1"/>
          </p:cNvPicPr>
          <p:nvPr userDrawn="1"/>
        </p:nvPicPr>
        <p:blipFill>
          <a:blip r:embed="rId3"/>
          <a:srcRect/>
          <a:stretch/>
        </p:blipFill>
        <p:spPr>
          <a:xfrm>
            <a:off x="4341852" y="1600645"/>
            <a:ext cx="1325562" cy="1325562"/>
          </a:xfrm>
          <a:prstGeom prst="rect">
            <a:avLst/>
          </a:prstGeom>
        </p:spPr>
      </p:pic>
      <p:pic>
        <p:nvPicPr>
          <p:cNvPr id="14" name="Picture 13">
            <a:extLst>
              <a:ext uri="{FF2B5EF4-FFF2-40B4-BE49-F238E27FC236}">
                <a16:creationId xmlns:a16="http://schemas.microsoft.com/office/drawing/2014/main" id="{1EF8261C-8A38-D624-839C-B2DEE2FF9E5A}"/>
              </a:ext>
            </a:extLst>
          </p:cNvPr>
          <p:cNvPicPr>
            <a:picLocks noChangeAspect="1"/>
          </p:cNvPicPr>
          <p:nvPr userDrawn="1"/>
        </p:nvPicPr>
        <p:blipFill>
          <a:blip r:embed="rId4"/>
          <a:srcRect/>
          <a:stretch/>
        </p:blipFill>
        <p:spPr>
          <a:xfrm>
            <a:off x="700396" y="1600645"/>
            <a:ext cx="1325562" cy="1325562"/>
          </a:xfrm>
          <a:prstGeom prst="rect">
            <a:avLst/>
          </a:prstGeom>
        </p:spPr>
      </p:pic>
      <p:pic>
        <p:nvPicPr>
          <p:cNvPr id="15" name="Picture 14">
            <a:extLst>
              <a:ext uri="{FF2B5EF4-FFF2-40B4-BE49-F238E27FC236}">
                <a16:creationId xmlns:a16="http://schemas.microsoft.com/office/drawing/2014/main" id="{674ACBBC-CCB2-17A0-73F2-43E6A8CF66D0}"/>
              </a:ext>
            </a:extLst>
          </p:cNvPr>
          <p:cNvPicPr>
            <a:picLocks noChangeAspect="1"/>
          </p:cNvPicPr>
          <p:nvPr userDrawn="1"/>
        </p:nvPicPr>
        <p:blipFill>
          <a:blip r:embed="rId5"/>
          <a:srcRect/>
          <a:stretch/>
        </p:blipFill>
        <p:spPr>
          <a:xfrm>
            <a:off x="8221230" y="1670517"/>
            <a:ext cx="1185817" cy="1185817"/>
          </a:xfrm>
          <a:prstGeom prst="rect">
            <a:avLst/>
          </a:prstGeom>
        </p:spPr>
      </p:pic>
    </p:spTree>
    <p:extLst>
      <p:ext uri="{BB962C8B-B14F-4D97-AF65-F5344CB8AC3E}">
        <p14:creationId xmlns:p14="http://schemas.microsoft.com/office/powerpoint/2010/main" val="2910707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8" y="365125"/>
            <a:ext cx="7239500"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2123967"/>
            <a:ext cx="72395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947879"/>
            <a:ext cx="7239500"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996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 Imag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7" y="365125"/>
            <a:ext cx="7114239"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7" y="2123967"/>
            <a:ext cx="71142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7" y="2947879"/>
            <a:ext cx="7114239"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285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 Imag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7" y="365125"/>
            <a:ext cx="7139291"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7" y="2123967"/>
            <a:ext cx="71392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7" y="2947879"/>
            <a:ext cx="7139291"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222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 Stadiu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8" y="365125"/>
            <a:ext cx="6425308"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2123967"/>
            <a:ext cx="642530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947879"/>
            <a:ext cx="6425307"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361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ent + oil/gas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8" y="365125"/>
            <a:ext cx="6462886"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2123967"/>
            <a:ext cx="64628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947879"/>
            <a:ext cx="6462885"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515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ntent + AD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3D4-D67E-5ADD-8148-F3F8FBA6BEF7}"/>
              </a:ext>
            </a:extLst>
          </p:cNvPr>
          <p:cNvSpPr>
            <a:spLocks noGrp="1"/>
          </p:cNvSpPr>
          <p:nvPr>
            <p:ph type="title"/>
          </p:nvPr>
        </p:nvSpPr>
        <p:spPr>
          <a:xfrm>
            <a:off x="839788" y="365125"/>
            <a:ext cx="6462886" cy="175884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09F470-C36F-8C73-DE60-4152961D5ECF}"/>
              </a:ext>
            </a:extLst>
          </p:cNvPr>
          <p:cNvSpPr>
            <a:spLocks noGrp="1"/>
          </p:cNvSpPr>
          <p:nvPr>
            <p:ph type="body" idx="1"/>
          </p:nvPr>
        </p:nvSpPr>
        <p:spPr>
          <a:xfrm>
            <a:off x="839788" y="2123967"/>
            <a:ext cx="64628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FE1344-35A5-4C0D-5F9D-90D3E0C9EC7C}"/>
              </a:ext>
            </a:extLst>
          </p:cNvPr>
          <p:cNvSpPr>
            <a:spLocks noGrp="1"/>
          </p:cNvSpPr>
          <p:nvPr>
            <p:ph sz="half" idx="2"/>
          </p:nvPr>
        </p:nvSpPr>
        <p:spPr>
          <a:xfrm>
            <a:off x="839788" y="2947879"/>
            <a:ext cx="6462885" cy="2966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6255B4D-8E38-B071-0368-BE07DAF9F7FB}"/>
              </a:ext>
            </a:extLst>
          </p:cNvPr>
          <p:cNvSpPr>
            <a:spLocks noGrp="1"/>
          </p:cNvSpPr>
          <p:nvPr>
            <p:ph type="pic" sz="quarter" idx="10"/>
          </p:nvPr>
        </p:nvSpPr>
        <p:spPr>
          <a:xfrm>
            <a:off x="8092313" y="1428729"/>
            <a:ext cx="3982516" cy="3982516"/>
          </a:xfrm>
          <a:prstGeom prst="ellipse">
            <a:avLst/>
          </a:prstGeom>
        </p:spPr>
        <p:txBody>
          <a:bodyPr/>
          <a:lstStyle/>
          <a:p>
            <a:endParaRPr lang="en-US"/>
          </a:p>
        </p:txBody>
      </p:sp>
    </p:spTree>
    <p:extLst>
      <p:ext uri="{BB962C8B-B14F-4D97-AF65-F5344CB8AC3E}">
        <p14:creationId xmlns:p14="http://schemas.microsoft.com/office/powerpoint/2010/main" val="1257568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3131507" y="1811295"/>
            <a:ext cx="5928986"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3131507" y="4290970"/>
            <a:ext cx="5928986" cy="1107748"/>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452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3131507" y="1811295"/>
            <a:ext cx="5928986"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3131507" y="4290970"/>
            <a:ext cx="5928986" cy="1107748"/>
          </a:xfrm>
        </p:spPr>
        <p:txBody>
          <a:bodyPr>
            <a:normAutofit/>
          </a:bodyPr>
          <a:lstStyle>
            <a:lvl1pPr marL="0" indent="0" algn="ctr">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9816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01 White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7C554-6082-8E6C-94DD-02956E912C5B}"/>
              </a:ext>
            </a:extLst>
          </p:cNvPr>
          <p:cNvSpPr/>
          <p:nvPr userDrawn="1"/>
        </p:nvSpPr>
        <p:spPr>
          <a:xfrm>
            <a:off x="4762005" y="973777"/>
            <a:ext cx="263632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674E416-C797-772B-6766-8DDC6ECAE86F}"/>
              </a:ext>
            </a:extLst>
          </p:cNvPr>
          <p:cNvSpPr txBox="1"/>
          <p:nvPr userDrawn="1"/>
        </p:nvSpPr>
        <p:spPr>
          <a:xfrm>
            <a:off x="3131507" y="1979064"/>
            <a:ext cx="5928986" cy="1107996"/>
          </a:xfrm>
          <a:prstGeom prst="rect">
            <a:avLst/>
          </a:prstGeom>
          <a:noFill/>
        </p:spPr>
        <p:txBody>
          <a:bodyPr wrap="square" rtlCol="0">
            <a:spAutoFit/>
          </a:bodyPr>
          <a:lstStyle/>
          <a:p>
            <a:pPr algn="ctr"/>
            <a:r>
              <a:rPr lang="en-US" sz="6600" b="1" i="0">
                <a:latin typeface="Century Gothic" panose="020B0502020202020204" pitchFamily="34" charset="0"/>
              </a:rPr>
              <a:t>Thank you!</a:t>
            </a:r>
          </a:p>
        </p:txBody>
      </p:sp>
      <p:sp>
        <p:nvSpPr>
          <p:cNvPr id="5" name="TextBox 4">
            <a:extLst>
              <a:ext uri="{FF2B5EF4-FFF2-40B4-BE49-F238E27FC236}">
                <a16:creationId xmlns:a16="http://schemas.microsoft.com/office/drawing/2014/main" id="{5C077070-5D4A-0AC4-DA04-7AD8EFE2B0B4}"/>
              </a:ext>
            </a:extLst>
          </p:cNvPr>
          <p:cNvSpPr txBox="1"/>
          <p:nvPr userDrawn="1"/>
        </p:nvSpPr>
        <p:spPr>
          <a:xfrm>
            <a:off x="6226632" y="3768593"/>
            <a:ext cx="2343389" cy="584775"/>
          </a:xfrm>
          <a:prstGeom prst="rect">
            <a:avLst/>
          </a:prstGeom>
          <a:noFill/>
        </p:spPr>
        <p:txBody>
          <a:bodyPr wrap="square" rtlCol="0">
            <a:spAutoFit/>
          </a:bodyPr>
          <a:lstStyle/>
          <a:p>
            <a:r>
              <a:rPr lang="en-US" sz="1600" b="0" i="0">
                <a:solidFill>
                  <a:srgbClr val="222222"/>
                </a:solidFill>
                <a:effectLst/>
                <a:latin typeface="+mn-lt"/>
              </a:rPr>
              <a:t>16262 W. Bernardo Dr.</a:t>
            </a:r>
            <a:br>
              <a:rPr lang="en-US" sz="1600" b="0" i="0">
                <a:solidFill>
                  <a:srgbClr val="222222"/>
                </a:solidFill>
                <a:effectLst/>
                <a:latin typeface="+mn-lt"/>
              </a:rPr>
            </a:br>
            <a:r>
              <a:rPr lang="en-US" sz="1600" b="0" i="0">
                <a:solidFill>
                  <a:srgbClr val="222222"/>
                </a:solidFill>
                <a:effectLst/>
                <a:latin typeface="+mn-lt"/>
              </a:rPr>
              <a:t>San Diego, CA 92127</a:t>
            </a:r>
            <a:endParaRPr lang="en-US" sz="1600">
              <a:latin typeface="+mn-lt"/>
            </a:endParaRPr>
          </a:p>
        </p:txBody>
      </p:sp>
      <p:sp>
        <p:nvSpPr>
          <p:cNvPr id="6" name="TextBox 5">
            <a:extLst>
              <a:ext uri="{FF2B5EF4-FFF2-40B4-BE49-F238E27FC236}">
                <a16:creationId xmlns:a16="http://schemas.microsoft.com/office/drawing/2014/main" id="{5FA25FD3-8FB0-F1B5-E9F4-28E9E3D5658B}"/>
              </a:ext>
            </a:extLst>
          </p:cNvPr>
          <p:cNvSpPr txBox="1"/>
          <p:nvPr userDrawn="1"/>
        </p:nvSpPr>
        <p:spPr>
          <a:xfrm>
            <a:off x="3886811" y="3775618"/>
            <a:ext cx="2185439" cy="584775"/>
          </a:xfrm>
          <a:prstGeom prst="rect">
            <a:avLst/>
          </a:prstGeom>
          <a:noFill/>
        </p:spPr>
        <p:txBody>
          <a:bodyPr wrap="square" rtlCol="0">
            <a:spAutoFit/>
          </a:bodyPr>
          <a:lstStyle/>
          <a:p>
            <a:r>
              <a:rPr lang="en-US" sz="1600" b="0" i="0" dirty="0">
                <a:solidFill>
                  <a:srgbClr val="222222"/>
                </a:solidFill>
                <a:effectLst/>
                <a:latin typeface="+mn-lt"/>
              </a:rPr>
              <a:t>(+1) 855 436 2797</a:t>
            </a:r>
          </a:p>
          <a:p>
            <a:r>
              <a:rPr lang="en-US" sz="1600" b="0" i="0" dirty="0">
                <a:solidFill>
                  <a:srgbClr val="222222"/>
                </a:solidFill>
                <a:effectLst/>
                <a:latin typeface="+mn-lt"/>
              </a:rPr>
              <a:t>www.genasys.com</a:t>
            </a:r>
            <a:endParaRPr lang="en-US" sz="1600" dirty="0">
              <a:latin typeface="+mn-lt"/>
            </a:endParaRPr>
          </a:p>
        </p:txBody>
      </p:sp>
      <p:cxnSp>
        <p:nvCxnSpPr>
          <p:cNvPr id="8" name="Straight Connector 7">
            <a:extLst>
              <a:ext uri="{FF2B5EF4-FFF2-40B4-BE49-F238E27FC236}">
                <a16:creationId xmlns:a16="http://schemas.microsoft.com/office/drawing/2014/main" id="{A70A253F-36D4-F897-1015-7CD561F8943E}"/>
              </a:ext>
            </a:extLst>
          </p:cNvPr>
          <p:cNvCxnSpPr>
            <a:cxnSpLocks/>
          </p:cNvCxnSpPr>
          <p:nvPr userDrawn="1"/>
        </p:nvCxnSpPr>
        <p:spPr>
          <a:xfrm flipV="1">
            <a:off x="6096000" y="3771501"/>
            <a:ext cx="0" cy="581867"/>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92CCAFEB-0926-0F4B-7556-B8F321A2587D}"/>
              </a:ext>
            </a:extLst>
          </p:cNvPr>
          <p:cNvPicPr>
            <a:picLocks noChangeAspect="1"/>
          </p:cNvPicPr>
          <p:nvPr userDrawn="1"/>
        </p:nvPicPr>
        <p:blipFill>
          <a:blip r:embed="rId3"/>
          <a:stretch>
            <a:fillRect/>
          </a:stretch>
        </p:blipFill>
        <p:spPr>
          <a:xfrm>
            <a:off x="5003280" y="5039818"/>
            <a:ext cx="2185440" cy="551414"/>
          </a:xfrm>
          <a:prstGeom prst="rect">
            <a:avLst/>
          </a:prstGeom>
        </p:spPr>
      </p:pic>
      <p:cxnSp>
        <p:nvCxnSpPr>
          <p:cNvPr id="12" name="Straight Connector 11">
            <a:extLst>
              <a:ext uri="{FF2B5EF4-FFF2-40B4-BE49-F238E27FC236}">
                <a16:creationId xmlns:a16="http://schemas.microsoft.com/office/drawing/2014/main" id="{726542C1-2E42-4920-454F-72B778B913B5}"/>
              </a:ext>
            </a:extLst>
          </p:cNvPr>
          <p:cNvCxnSpPr>
            <a:cxnSpLocks/>
          </p:cNvCxnSpPr>
          <p:nvPr userDrawn="1"/>
        </p:nvCxnSpPr>
        <p:spPr>
          <a:xfrm flipH="1">
            <a:off x="3871260" y="3381497"/>
            <a:ext cx="449698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27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75157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02_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B02D2A1D-4D4E-4351-D9A4-8CBCC35E9057}"/>
              </a:ext>
            </a:extLst>
          </p:cNvPr>
          <p:cNvPicPr>
            <a:picLocks noChangeAspect="1"/>
          </p:cNvPicPr>
          <p:nvPr userDrawn="1"/>
        </p:nvPicPr>
        <p:blipFill>
          <a:blip r:embed="rId3"/>
          <a:stretch>
            <a:fillRect/>
          </a:stretch>
        </p:blipFill>
        <p:spPr>
          <a:xfrm>
            <a:off x="5003279" y="5032428"/>
            <a:ext cx="2185438" cy="551414"/>
          </a:xfrm>
          <a:prstGeom prst="rect">
            <a:avLst/>
          </a:prstGeom>
        </p:spPr>
      </p:pic>
      <p:sp>
        <p:nvSpPr>
          <p:cNvPr id="4" name="Rectangle 3">
            <a:extLst>
              <a:ext uri="{FF2B5EF4-FFF2-40B4-BE49-F238E27FC236}">
                <a16:creationId xmlns:a16="http://schemas.microsoft.com/office/drawing/2014/main" id="{8277A630-27BB-3C69-9A2C-426746BD4684}"/>
              </a:ext>
            </a:extLst>
          </p:cNvPr>
          <p:cNvSpPr/>
          <p:nvPr userDrawn="1"/>
        </p:nvSpPr>
        <p:spPr>
          <a:xfrm>
            <a:off x="4762005" y="973777"/>
            <a:ext cx="2636322"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048E27-143D-7511-1D95-EDC10B7BF18F}"/>
              </a:ext>
            </a:extLst>
          </p:cNvPr>
          <p:cNvSpPr txBox="1"/>
          <p:nvPr userDrawn="1"/>
        </p:nvSpPr>
        <p:spPr>
          <a:xfrm>
            <a:off x="3131507" y="1979064"/>
            <a:ext cx="5928986" cy="1107996"/>
          </a:xfrm>
          <a:prstGeom prst="rect">
            <a:avLst/>
          </a:prstGeom>
          <a:noFill/>
        </p:spPr>
        <p:txBody>
          <a:bodyPr wrap="square" rtlCol="0">
            <a:spAutoFit/>
          </a:bodyPr>
          <a:lstStyle/>
          <a:p>
            <a:pPr algn="ctr"/>
            <a:r>
              <a:rPr lang="en-US" sz="6600" b="1" i="0">
                <a:solidFill>
                  <a:schemeClr val="bg1"/>
                </a:solidFill>
                <a:latin typeface="Century Gothic" panose="020B0502020202020204" pitchFamily="34" charset="0"/>
              </a:rPr>
              <a:t>Thank you!</a:t>
            </a:r>
          </a:p>
        </p:txBody>
      </p:sp>
      <p:sp>
        <p:nvSpPr>
          <p:cNvPr id="6" name="TextBox 5">
            <a:extLst>
              <a:ext uri="{FF2B5EF4-FFF2-40B4-BE49-F238E27FC236}">
                <a16:creationId xmlns:a16="http://schemas.microsoft.com/office/drawing/2014/main" id="{BB90F17C-2F20-67A6-5430-80761850DCC0}"/>
              </a:ext>
            </a:extLst>
          </p:cNvPr>
          <p:cNvSpPr txBox="1"/>
          <p:nvPr userDrawn="1"/>
        </p:nvSpPr>
        <p:spPr>
          <a:xfrm>
            <a:off x="6226632" y="3768593"/>
            <a:ext cx="2343389" cy="584775"/>
          </a:xfrm>
          <a:prstGeom prst="rect">
            <a:avLst/>
          </a:prstGeom>
          <a:noFill/>
        </p:spPr>
        <p:txBody>
          <a:bodyPr wrap="square" rtlCol="0">
            <a:spAutoFit/>
          </a:bodyPr>
          <a:lstStyle/>
          <a:p>
            <a:r>
              <a:rPr lang="en-US" sz="1600" b="0" i="0">
                <a:solidFill>
                  <a:schemeClr val="bg1"/>
                </a:solidFill>
                <a:effectLst/>
                <a:latin typeface="Century Gothic" panose="020B0502020202020204" pitchFamily="34" charset="0"/>
              </a:rPr>
              <a:t>16262 W. Bernardo Dr.</a:t>
            </a:r>
            <a:br>
              <a:rPr lang="en-US" sz="1600" b="0" i="0">
                <a:solidFill>
                  <a:schemeClr val="bg1"/>
                </a:solidFill>
                <a:effectLst/>
                <a:latin typeface="Century Gothic" panose="020B0502020202020204" pitchFamily="34" charset="0"/>
              </a:rPr>
            </a:br>
            <a:r>
              <a:rPr lang="en-US" sz="1600" b="0" i="0">
                <a:solidFill>
                  <a:schemeClr val="bg1"/>
                </a:solidFill>
                <a:effectLst/>
                <a:latin typeface="Century Gothic" panose="020B0502020202020204" pitchFamily="34" charset="0"/>
              </a:rPr>
              <a:t>San Diego, CA 92127</a:t>
            </a:r>
            <a:endParaRPr lang="en-US" sz="1600" b="0" i="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6514FBB2-4DF3-DB4D-20E3-9D16024650CC}"/>
              </a:ext>
            </a:extLst>
          </p:cNvPr>
          <p:cNvSpPr txBox="1"/>
          <p:nvPr userDrawn="1"/>
        </p:nvSpPr>
        <p:spPr>
          <a:xfrm>
            <a:off x="3886811" y="3775618"/>
            <a:ext cx="2185439" cy="584775"/>
          </a:xfrm>
          <a:prstGeom prst="rect">
            <a:avLst/>
          </a:prstGeom>
          <a:noFill/>
        </p:spPr>
        <p:txBody>
          <a:bodyPr wrap="square" rtlCol="0">
            <a:spAutoFit/>
          </a:bodyPr>
          <a:lstStyle/>
          <a:p>
            <a:r>
              <a:rPr lang="en-US" sz="1600" b="0" i="0" dirty="0">
                <a:solidFill>
                  <a:schemeClr val="bg1"/>
                </a:solidFill>
                <a:effectLst/>
                <a:latin typeface="Century Gothic" panose="020B0502020202020204" pitchFamily="34" charset="0"/>
              </a:rPr>
              <a:t>(+1) 855 436 2797</a:t>
            </a:r>
          </a:p>
          <a:p>
            <a:r>
              <a:rPr lang="en-US" sz="1600" b="0" i="0" dirty="0">
                <a:solidFill>
                  <a:schemeClr val="bg1"/>
                </a:solidFill>
                <a:effectLst/>
                <a:latin typeface="Century Gothic" panose="020B0502020202020204" pitchFamily="34" charset="0"/>
              </a:rPr>
              <a:t>www.genasys.com</a:t>
            </a:r>
            <a:endParaRPr lang="en-US" sz="1600" b="0" i="0" dirty="0">
              <a:solidFill>
                <a:schemeClr val="bg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07514945-CE84-1A8A-B3CF-7A7E2CBE4632}"/>
              </a:ext>
            </a:extLst>
          </p:cNvPr>
          <p:cNvCxnSpPr>
            <a:cxnSpLocks/>
          </p:cNvCxnSpPr>
          <p:nvPr userDrawn="1"/>
        </p:nvCxnSpPr>
        <p:spPr>
          <a:xfrm flipV="1">
            <a:off x="6096000" y="3771501"/>
            <a:ext cx="0" cy="5818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E87175-A101-2C67-43FE-0F2DA3510F45}"/>
              </a:ext>
            </a:extLst>
          </p:cNvPr>
          <p:cNvCxnSpPr>
            <a:cxnSpLocks/>
          </p:cNvCxnSpPr>
          <p:nvPr userDrawn="1"/>
        </p:nvCxnSpPr>
        <p:spPr>
          <a:xfrm flipH="1">
            <a:off x="3871260" y="3381497"/>
            <a:ext cx="449698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788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01 White End Slide + QR c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4E416-C797-772B-6766-8DDC6ECAE86F}"/>
              </a:ext>
            </a:extLst>
          </p:cNvPr>
          <p:cNvSpPr txBox="1"/>
          <p:nvPr userDrawn="1"/>
        </p:nvSpPr>
        <p:spPr>
          <a:xfrm>
            <a:off x="3131507" y="1979064"/>
            <a:ext cx="5928986" cy="1107996"/>
          </a:xfrm>
          <a:prstGeom prst="rect">
            <a:avLst/>
          </a:prstGeom>
          <a:noFill/>
        </p:spPr>
        <p:txBody>
          <a:bodyPr wrap="square" rtlCol="0">
            <a:spAutoFit/>
          </a:bodyPr>
          <a:lstStyle/>
          <a:p>
            <a:pPr algn="ctr"/>
            <a:r>
              <a:rPr lang="en-US" sz="6600" b="1" i="0">
                <a:latin typeface="Century Gothic" panose="020B0502020202020204" pitchFamily="34" charset="0"/>
              </a:rPr>
              <a:t>Thank you!</a:t>
            </a:r>
          </a:p>
        </p:txBody>
      </p:sp>
      <p:sp>
        <p:nvSpPr>
          <p:cNvPr id="5" name="TextBox 4">
            <a:extLst>
              <a:ext uri="{FF2B5EF4-FFF2-40B4-BE49-F238E27FC236}">
                <a16:creationId xmlns:a16="http://schemas.microsoft.com/office/drawing/2014/main" id="{5C077070-5D4A-0AC4-DA04-7AD8EFE2B0B4}"/>
              </a:ext>
            </a:extLst>
          </p:cNvPr>
          <p:cNvSpPr txBox="1"/>
          <p:nvPr userDrawn="1"/>
        </p:nvSpPr>
        <p:spPr>
          <a:xfrm>
            <a:off x="6226632" y="3768593"/>
            <a:ext cx="2343389" cy="584775"/>
          </a:xfrm>
          <a:prstGeom prst="rect">
            <a:avLst/>
          </a:prstGeom>
          <a:noFill/>
        </p:spPr>
        <p:txBody>
          <a:bodyPr wrap="square" rtlCol="0">
            <a:spAutoFit/>
          </a:bodyPr>
          <a:lstStyle/>
          <a:p>
            <a:r>
              <a:rPr lang="en-US" sz="1600" b="0" i="0">
                <a:solidFill>
                  <a:srgbClr val="222222"/>
                </a:solidFill>
                <a:effectLst/>
                <a:latin typeface="+mn-lt"/>
              </a:rPr>
              <a:t>16262 W. Bernardo Dr.</a:t>
            </a:r>
            <a:br>
              <a:rPr lang="en-US" sz="1600" b="0" i="0">
                <a:solidFill>
                  <a:srgbClr val="222222"/>
                </a:solidFill>
                <a:effectLst/>
                <a:latin typeface="+mn-lt"/>
              </a:rPr>
            </a:br>
            <a:r>
              <a:rPr lang="en-US" sz="1600" b="0" i="0">
                <a:solidFill>
                  <a:srgbClr val="222222"/>
                </a:solidFill>
                <a:effectLst/>
                <a:latin typeface="+mn-lt"/>
              </a:rPr>
              <a:t>San Diego, CA 92127</a:t>
            </a:r>
            <a:endParaRPr lang="en-US" sz="1600">
              <a:latin typeface="+mn-lt"/>
            </a:endParaRPr>
          </a:p>
        </p:txBody>
      </p:sp>
      <p:sp>
        <p:nvSpPr>
          <p:cNvPr id="6" name="TextBox 5">
            <a:extLst>
              <a:ext uri="{FF2B5EF4-FFF2-40B4-BE49-F238E27FC236}">
                <a16:creationId xmlns:a16="http://schemas.microsoft.com/office/drawing/2014/main" id="{5FA25FD3-8FB0-F1B5-E9F4-28E9E3D5658B}"/>
              </a:ext>
            </a:extLst>
          </p:cNvPr>
          <p:cNvSpPr txBox="1"/>
          <p:nvPr userDrawn="1"/>
        </p:nvSpPr>
        <p:spPr>
          <a:xfrm>
            <a:off x="3886811" y="3775618"/>
            <a:ext cx="2185439" cy="584775"/>
          </a:xfrm>
          <a:prstGeom prst="rect">
            <a:avLst/>
          </a:prstGeom>
          <a:noFill/>
        </p:spPr>
        <p:txBody>
          <a:bodyPr wrap="square" rtlCol="0">
            <a:spAutoFit/>
          </a:bodyPr>
          <a:lstStyle/>
          <a:p>
            <a:r>
              <a:rPr lang="en-US" sz="1600" b="0" i="0" dirty="0">
                <a:solidFill>
                  <a:srgbClr val="222222"/>
                </a:solidFill>
                <a:effectLst/>
                <a:latin typeface="+mn-lt"/>
              </a:rPr>
              <a:t>(+1) 855 436 2797</a:t>
            </a:r>
          </a:p>
          <a:p>
            <a:r>
              <a:rPr lang="en-US" sz="1600" b="0" i="0" dirty="0">
                <a:solidFill>
                  <a:srgbClr val="222222"/>
                </a:solidFill>
                <a:effectLst/>
                <a:latin typeface="+mn-lt"/>
              </a:rPr>
              <a:t>www.genasys.com</a:t>
            </a:r>
            <a:endParaRPr lang="en-US" sz="1600" dirty="0">
              <a:latin typeface="+mn-lt"/>
            </a:endParaRPr>
          </a:p>
        </p:txBody>
      </p:sp>
      <p:cxnSp>
        <p:nvCxnSpPr>
          <p:cNvPr id="8" name="Straight Connector 7">
            <a:extLst>
              <a:ext uri="{FF2B5EF4-FFF2-40B4-BE49-F238E27FC236}">
                <a16:creationId xmlns:a16="http://schemas.microsoft.com/office/drawing/2014/main" id="{A70A253F-36D4-F897-1015-7CD561F8943E}"/>
              </a:ext>
            </a:extLst>
          </p:cNvPr>
          <p:cNvCxnSpPr>
            <a:cxnSpLocks/>
          </p:cNvCxnSpPr>
          <p:nvPr userDrawn="1"/>
        </p:nvCxnSpPr>
        <p:spPr>
          <a:xfrm flipV="1">
            <a:off x="6096000" y="3771501"/>
            <a:ext cx="0" cy="5818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6542C1-2E42-4920-454F-72B778B913B5}"/>
              </a:ext>
            </a:extLst>
          </p:cNvPr>
          <p:cNvCxnSpPr>
            <a:cxnSpLocks/>
          </p:cNvCxnSpPr>
          <p:nvPr userDrawn="1"/>
        </p:nvCxnSpPr>
        <p:spPr>
          <a:xfrm flipH="1">
            <a:off x="3871260" y="3381497"/>
            <a:ext cx="449698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 name="Picture 2" descr="Qr code&#10;&#10;Description automatically generated">
            <a:extLst>
              <a:ext uri="{FF2B5EF4-FFF2-40B4-BE49-F238E27FC236}">
                <a16:creationId xmlns:a16="http://schemas.microsoft.com/office/drawing/2014/main" id="{3BBBFB67-B8E5-6F8A-8F0E-1385F35C4CB0}"/>
              </a:ext>
            </a:extLst>
          </p:cNvPr>
          <p:cNvPicPr>
            <a:picLocks noChangeAspect="1"/>
          </p:cNvPicPr>
          <p:nvPr userDrawn="1"/>
        </p:nvPicPr>
        <p:blipFill>
          <a:blip r:embed="rId3"/>
          <a:stretch>
            <a:fillRect/>
          </a:stretch>
        </p:blipFill>
        <p:spPr>
          <a:xfrm>
            <a:off x="5495014" y="4614068"/>
            <a:ext cx="1249471" cy="1249471"/>
          </a:xfrm>
          <a:prstGeom prst="rect">
            <a:avLst/>
          </a:prstGeom>
        </p:spPr>
      </p:pic>
    </p:spTree>
    <p:extLst>
      <p:ext uri="{BB962C8B-B14F-4D97-AF65-F5344CB8AC3E}">
        <p14:creationId xmlns:p14="http://schemas.microsoft.com/office/powerpoint/2010/main" val="2975863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End slide Dark + QR co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048E27-143D-7511-1D95-EDC10B7BF18F}"/>
              </a:ext>
            </a:extLst>
          </p:cNvPr>
          <p:cNvSpPr txBox="1"/>
          <p:nvPr userDrawn="1"/>
        </p:nvSpPr>
        <p:spPr>
          <a:xfrm>
            <a:off x="3131507" y="1979064"/>
            <a:ext cx="5928986" cy="1107996"/>
          </a:xfrm>
          <a:prstGeom prst="rect">
            <a:avLst/>
          </a:prstGeom>
          <a:noFill/>
        </p:spPr>
        <p:txBody>
          <a:bodyPr wrap="square" rtlCol="0">
            <a:spAutoFit/>
          </a:bodyPr>
          <a:lstStyle/>
          <a:p>
            <a:pPr algn="ctr"/>
            <a:r>
              <a:rPr lang="en-US" sz="6600" b="1" i="0">
                <a:solidFill>
                  <a:schemeClr val="bg1"/>
                </a:solidFill>
                <a:latin typeface="Century Gothic" panose="020B0502020202020204" pitchFamily="34" charset="0"/>
              </a:rPr>
              <a:t>Thank you!</a:t>
            </a:r>
          </a:p>
        </p:txBody>
      </p:sp>
      <p:sp>
        <p:nvSpPr>
          <p:cNvPr id="6" name="TextBox 5">
            <a:extLst>
              <a:ext uri="{FF2B5EF4-FFF2-40B4-BE49-F238E27FC236}">
                <a16:creationId xmlns:a16="http://schemas.microsoft.com/office/drawing/2014/main" id="{BB90F17C-2F20-67A6-5430-80761850DCC0}"/>
              </a:ext>
            </a:extLst>
          </p:cNvPr>
          <p:cNvSpPr txBox="1"/>
          <p:nvPr userDrawn="1"/>
        </p:nvSpPr>
        <p:spPr>
          <a:xfrm>
            <a:off x="6226632" y="3768593"/>
            <a:ext cx="2343389" cy="584775"/>
          </a:xfrm>
          <a:prstGeom prst="rect">
            <a:avLst/>
          </a:prstGeom>
          <a:noFill/>
        </p:spPr>
        <p:txBody>
          <a:bodyPr wrap="square" rtlCol="0">
            <a:spAutoFit/>
          </a:bodyPr>
          <a:lstStyle/>
          <a:p>
            <a:r>
              <a:rPr lang="en-US" sz="1600" b="0" i="0">
                <a:solidFill>
                  <a:schemeClr val="bg1"/>
                </a:solidFill>
                <a:effectLst/>
                <a:latin typeface="Century Gothic" panose="020B0502020202020204" pitchFamily="34" charset="0"/>
              </a:rPr>
              <a:t>16262 W. Bernardo Dr.</a:t>
            </a:r>
            <a:br>
              <a:rPr lang="en-US" sz="1600" b="0" i="0">
                <a:solidFill>
                  <a:schemeClr val="bg1"/>
                </a:solidFill>
                <a:effectLst/>
                <a:latin typeface="Century Gothic" panose="020B0502020202020204" pitchFamily="34" charset="0"/>
              </a:rPr>
            </a:br>
            <a:r>
              <a:rPr lang="en-US" sz="1600" b="0" i="0">
                <a:solidFill>
                  <a:schemeClr val="bg1"/>
                </a:solidFill>
                <a:effectLst/>
                <a:latin typeface="Century Gothic" panose="020B0502020202020204" pitchFamily="34" charset="0"/>
              </a:rPr>
              <a:t>San Diego, CA 92127</a:t>
            </a:r>
            <a:endParaRPr lang="en-US" sz="1600" b="0" i="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6514FBB2-4DF3-DB4D-20E3-9D16024650CC}"/>
              </a:ext>
            </a:extLst>
          </p:cNvPr>
          <p:cNvSpPr txBox="1"/>
          <p:nvPr userDrawn="1"/>
        </p:nvSpPr>
        <p:spPr>
          <a:xfrm>
            <a:off x="3886811" y="3775618"/>
            <a:ext cx="2185439" cy="584775"/>
          </a:xfrm>
          <a:prstGeom prst="rect">
            <a:avLst/>
          </a:prstGeom>
          <a:noFill/>
        </p:spPr>
        <p:txBody>
          <a:bodyPr wrap="square" rtlCol="0">
            <a:spAutoFit/>
          </a:bodyPr>
          <a:lstStyle/>
          <a:p>
            <a:r>
              <a:rPr lang="en-US" sz="1600" b="0" i="0" dirty="0">
                <a:solidFill>
                  <a:schemeClr val="bg1"/>
                </a:solidFill>
                <a:effectLst/>
                <a:latin typeface="Century Gothic" panose="020B0502020202020204" pitchFamily="34" charset="0"/>
              </a:rPr>
              <a:t>(+1) 855 436 2797</a:t>
            </a:r>
          </a:p>
          <a:p>
            <a:r>
              <a:rPr lang="en-US" sz="1600" b="0" i="0" dirty="0">
                <a:solidFill>
                  <a:schemeClr val="bg1"/>
                </a:solidFill>
                <a:effectLst/>
                <a:latin typeface="Century Gothic" panose="020B0502020202020204" pitchFamily="34" charset="0"/>
              </a:rPr>
              <a:t>www.genasys.com</a:t>
            </a:r>
            <a:endParaRPr lang="en-US" sz="1600" b="0" i="0" dirty="0">
              <a:solidFill>
                <a:schemeClr val="bg1"/>
              </a:solidFill>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07514945-CE84-1A8A-B3CF-7A7E2CBE4632}"/>
              </a:ext>
            </a:extLst>
          </p:cNvPr>
          <p:cNvCxnSpPr>
            <a:cxnSpLocks/>
          </p:cNvCxnSpPr>
          <p:nvPr userDrawn="1"/>
        </p:nvCxnSpPr>
        <p:spPr>
          <a:xfrm flipV="1">
            <a:off x="6096000" y="3771501"/>
            <a:ext cx="0" cy="5818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E87175-A101-2C67-43FE-0F2DA3510F45}"/>
              </a:ext>
            </a:extLst>
          </p:cNvPr>
          <p:cNvCxnSpPr>
            <a:cxnSpLocks/>
          </p:cNvCxnSpPr>
          <p:nvPr userDrawn="1"/>
        </p:nvCxnSpPr>
        <p:spPr>
          <a:xfrm flipH="1">
            <a:off x="3871260" y="3381497"/>
            <a:ext cx="449698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 name="Picture 2" descr="Qr code&#10;&#10;Description automatically generated">
            <a:extLst>
              <a:ext uri="{FF2B5EF4-FFF2-40B4-BE49-F238E27FC236}">
                <a16:creationId xmlns:a16="http://schemas.microsoft.com/office/drawing/2014/main" id="{5D8BE344-E2BC-A02A-C5BB-2055A0497755}"/>
              </a:ext>
            </a:extLst>
          </p:cNvPr>
          <p:cNvPicPr>
            <a:picLocks noChangeAspect="1"/>
          </p:cNvPicPr>
          <p:nvPr userDrawn="1"/>
        </p:nvPicPr>
        <p:blipFill rotWithShape="1">
          <a:blip r:embed="rId3"/>
          <a:srcRect l="6172" t="7108" r="6172" b="5235"/>
          <a:stretch/>
        </p:blipFill>
        <p:spPr>
          <a:xfrm>
            <a:off x="5548377" y="4740463"/>
            <a:ext cx="1095246" cy="1095246"/>
          </a:xfrm>
          <a:prstGeom prst="rect">
            <a:avLst/>
          </a:prstGeom>
        </p:spPr>
      </p:pic>
    </p:spTree>
    <p:extLst>
      <p:ext uri="{BB962C8B-B14F-4D97-AF65-F5344CB8AC3E}">
        <p14:creationId xmlns:p14="http://schemas.microsoft.com/office/powerpoint/2010/main" val="176045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023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646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3110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266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4CBF-AABF-03CC-53AB-1CC5FEB096D0}"/>
              </a:ext>
            </a:extLst>
          </p:cNvPr>
          <p:cNvSpPr>
            <a:spLocks noGrp="1"/>
          </p:cNvSpPr>
          <p:nvPr>
            <p:ph type="ctrTitle"/>
          </p:nvPr>
        </p:nvSpPr>
        <p:spPr>
          <a:xfrm>
            <a:off x="922751" y="1773717"/>
            <a:ext cx="5928986" cy="2387600"/>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CB5784-CD78-B96C-9ECB-80950C8D08A4}"/>
              </a:ext>
            </a:extLst>
          </p:cNvPr>
          <p:cNvSpPr>
            <a:spLocks noGrp="1"/>
          </p:cNvSpPr>
          <p:nvPr>
            <p:ph type="subTitle" idx="1"/>
          </p:nvPr>
        </p:nvSpPr>
        <p:spPr>
          <a:xfrm>
            <a:off x="922751" y="4253392"/>
            <a:ext cx="5928986" cy="1107748"/>
          </a:xfrm>
        </p:spPr>
        <p:txBody>
          <a:bodyPr>
            <a:normAutofit/>
          </a:bodyPr>
          <a:lstStyle>
            <a:lvl1pPr marL="0" indent="0" algn="l">
              <a:buNone/>
              <a:defRPr sz="2000">
                <a:solidFill>
                  <a:srgbClr val="ABCF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819293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D9093-C468-9F8F-8ABA-BD0A32C64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A2A25-7805-FEBB-AB0B-CE5DF6554939}"/>
              </a:ext>
            </a:extLst>
          </p:cNvPr>
          <p:cNvSpPr>
            <a:spLocks noGrp="1"/>
          </p:cNvSpPr>
          <p:nvPr>
            <p:ph type="body" idx="1"/>
          </p:nvPr>
        </p:nvSpPr>
        <p:spPr>
          <a:xfrm>
            <a:off x="838200" y="1825625"/>
            <a:ext cx="10515600" cy="4262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5239C64-98EF-6FDA-BDAA-947038AC703F}"/>
              </a:ext>
            </a:extLst>
          </p:cNvPr>
          <p:cNvSpPr txBox="1"/>
          <p:nvPr userDrawn="1"/>
        </p:nvSpPr>
        <p:spPr>
          <a:xfrm>
            <a:off x="6771640" y="6256814"/>
            <a:ext cx="4632960" cy="230832"/>
          </a:xfrm>
          <a:prstGeom prst="rect">
            <a:avLst/>
          </a:prstGeom>
          <a:noFill/>
        </p:spPr>
        <p:txBody>
          <a:bodyPr wrap="square" rtlCol="0">
            <a:spAutoFit/>
          </a:bodyPr>
          <a:lstStyle/>
          <a:p>
            <a:pPr algn="r"/>
            <a:r>
              <a:rPr lang="en-US" sz="900" kern="500" spc="100" baseline="0" dirty="0">
                <a:solidFill>
                  <a:schemeClr val="bg2">
                    <a:lumMod val="75000"/>
                  </a:schemeClr>
                </a:solidFill>
              </a:rPr>
              <a:t>COPYRIGHT 2023 • GENASYS INC.</a:t>
            </a:r>
          </a:p>
        </p:txBody>
      </p:sp>
    </p:spTree>
    <p:extLst>
      <p:ext uri="{BB962C8B-B14F-4D97-AF65-F5344CB8AC3E}">
        <p14:creationId xmlns:p14="http://schemas.microsoft.com/office/powerpoint/2010/main" val="3864152965"/>
      </p:ext>
    </p:extLst>
  </p:cSld>
  <p:clrMap bg1="lt1" tx1="dk1" bg2="lt2" tx2="dk2" accent1="accent1" accent2="accent2" accent3="accent3" accent4="accent4" accent5="accent5" accent6="accent6" hlink="hlink" folHlink="folHlink"/>
  <p:sldLayoutIdLst>
    <p:sldLayoutId id="2147483672" r:id="rId1"/>
    <p:sldLayoutId id="2147483649" r:id="rId2"/>
    <p:sldLayoutId id="2147483660" r:id="rId3"/>
    <p:sldLayoutId id="2147483670" r:id="rId4"/>
    <p:sldLayoutId id="2147483671" r:id="rId5"/>
    <p:sldLayoutId id="2147483673" r:id="rId6"/>
    <p:sldLayoutId id="2147483661" r:id="rId7"/>
    <p:sldLayoutId id="2147483662" r:id="rId8"/>
    <p:sldLayoutId id="2147483674" r:id="rId9"/>
    <p:sldLayoutId id="2147483675" r:id="rId10"/>
    <p:sldLayoutId id="2147483650" r:id="rId11"/>
    <p:sldLayoutId id="2147483684" r:id="rId12"/>
    <p:sldLayoutId id="2147483652" r:id="rId13"/>
    <p:sldLayoutId id="2147483685" r:id="rId14"/>
    <p:sldLayoutId id="2147483653" r:id="rId15"/>
    <p:sldLayoutId id="2147483654" r:id="rId16"/>
    <p:sldLayoutId id="2147483686" r:id="rId17"/>
    <p:sldLayoutId id="2147483655" r:id="rId18"/>
    <p:sldLayoutId id="2147483693" r:id="rId19"/>
    <p:sldLayoutId id="2147483651" r:id="rId20"/>
    <p:sldLayoutId id="2147483665" r:id="rId21"/>
    <p:sldLayoutId id="2147483676" r:id="rId22"/>
    <p:sldLayoutId id="2147483690" r:id="rId23"/>
    <p:sldLayoutId id="2147483677" r:id="rId24"/>
    <p:sldLayoutId id="2147483678" r:id="rId25"/>
    <p:sldLayoutId id="2147483656" r:id="rId26"/>
    <p:sldLayoutId id="2147483666" r:id="rId27"/>
    <p:sldLayoutId id="2147483667" r:id="rId28"/>
    <p:sldLayoutId id="2147483668" r:id="rId29"/>
    <p:sldLayoutId id="2147483669" r:id="rId30"/>
    <p:sldLayoutId id="2147483679" r:id="rId31"/>
    <p:sldLayoutId id="2147483680" r:id="rId32"/>
    <p:sldLayoutId id="2147483683" r:id="rId33"/>
    <p:sldLayoutId id="2147483681" r:id="rId34"/>
    <p:sldLayoutId id="2147483682" r:id="rId35"/>
    <p:sldLayoutId id="2147483689" r:id="rId36"/>
    <p:sldLayoutId id="2147483663" r:id="rId37"/>
    <p:sldLayoutId id="2147483664" r:id="rId38"/>
    <p:sldLayoutId id="2147483687" r:id="rId39"/>
    <p:sldLayoutId id="2147483688" r:id="rId40"/>
    <p:sldLayoutId id="2147483691" r:id="rId41"/>
    <p:sldLayoutId id="2147483692" r:id="rId42"/>
  </p:sldLayoutIdLst>
  <p:txStyles>
    <p:titleStyle>
      <a:lvl1pPr algn="l" defTabSz="914400" rtl="0" eaLnBrk="1" latinLnBrk="0" hangingPunct="1">
        <a:lnSpc>
          <a:spcPct val="90000"/>
        </a:lnSpc>
        <a:spcBef>
          <a:spcPct val="0"/>
        </a:spcBef>
        <a:buNone/>
        <a:defRPr sz="3600" b="1" kern="1200">
          <a:solidFill>
            <a:srgbClr val="003547"/>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547"/>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3547"/>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547"/>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547"/>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03547"/>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hyperlink" Target="https://help.genasys.com/articles/help-for-evac-users" TargetMode="External"/><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EE492-C2CA-C078-2D9A-9FCA20274446}"/>
              </a:ext>
            </a:extLst>
          </p:cNvPr>
          <p:cNvSpPr>
            <a:spLocks noGrp="1"/>
          </p:cNvSpPr>
          <p:nvPr>
            <p:ph type="ctrTitle"/>
          </p:nvPr>
        </p:nvSpPr>
        <p:spPr>
          <a:xfrm>
            <a:off x="843729" y="3065323"/>
            <a:ext cx="8006760" cy="2387600"/>
          </a:xfrm>
        </p:spPr>
        <p:txBody>
          <a:bodyPr>
            <a:normAutofit/>
          </a:bodyPr>
          <a:lstStyle/>
          <a:p>
            <a:br>
              <a:rPr lang="en-US" sz="4400"/>
            </a:br>
            <a:r>
              <a:rPr lang="en-US" sz="4400"/>
              <a:t>San Diego County</a:t>
            </a:r>
            <a:br>
              <a:rPr lang="en-US" sz="4400"/>
            </a:br>
            <a:r>
              <a:rPr lang="en-US" sz="4400"/>
              <a:t>Certificate Template Deck</a:t>
            </a:r>
          </a:p>
        </p:txBody>
      </p:sp>
      <p:sp>
        <p:nvSpPr>
          <p:cNvPr id="5" name="Subtitle 4">
            <a:extLst>
              <a:ext uri="{FF2B5EF4-FFF2-40B4-BE49-F238E27FC236}">
                <a16:creationId xmlns:a16="http://schemas.microsoft.com/office/drawing/2014/main" id="{BECB8AF2-6781-CE4F-37B8-64C62C2D0B9D}"/>
              </a:ext>
            </a:extLst>
          </p:cNvPr>
          <p:cNvSpPr>
            <a:spLocks noGrp="1"/>
          </p:cNvSpPr>
          <p:nvPr>
            <p:ph type="subTitle" idx="1"/>
          </p:nvPr>
        </p:nvSpPr>
        <p:spPr>
          <a:xfrm>
            <a:off x="843729" y="5452923"/>
            <a:ext cx="5928986" cy="1107748"/>
          </a:xfrm>
        </p:spPr>
        <p:txBody>
          <a:bodyPr vert="horz" lIns="91440" tIns="45720" rIns="91440" bIns="45720" rtlCol="0" anchor="t">
            <a:normAutofit/>
          </a:bodyPr>
          <a:lstStyle/>
          <a:p>
            <a:r>
              <a:rPr lang="en-US" b="1" dirty="0">
                <a:solidFill>
                  <a:srgbClr val="ABCF38"/>
                </a:solidFill>
                <a:latin typeface="Century Gothic"/>
              </a:rPr>
              <a:t>Genasys Protect: EVAC</a:t>
            </a:r>
            <a:endParaRPr lang="en-US" b="1" dirty="0">
              <a:solidFill>
                <a:srgbClr val="ABCF38"/>
              </a:solidFill>
            </a:endParaRPr>
          </a:p>
        </p:txBody>
      </p:sp>
      <p:pic>
        <p:nvPicPr>
          <p:cNvPr id="3" name="Picture 2">
            <a:extLst>
              <a:ext uri="{FF2B5EF4-FFF2-40B4-BE49-F238E27FC236}">
                <a16:creationId xmlns:a16="http://schemas.microsoft.com/office/drawing/2014/main" id="{BDE395B9-92CD-DA2F-28E9-9F43A64858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506" y="1517615"/>
            <a:ext cx="7034756" cy="2127951"/>
          </a:xfrm>
          <a:prstGeom prst="rect">
            <a:avLst/>
          </a:prstGeom>
          <a:noFill/>
          <a:ln>
            <a:noFill/>
          </a:ln>
        </p:spPr>
      </p:pic>
    </p:spTree>
    <p:custDataLst>
      <p:tags r:id="rId1"/>
    </p:custDataLst>
    <p:extLst>
      <p:ext uri="{BB962C8B-B14F-4D97-AF65-F5344CB8AC3E}">
        <p14:creationId xmlns:p14="http://schemas.microsoft.com/office/powerpoint/2010/main" val="383233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9563FD-AE24-ADC3-53BF-C57E9F5A6C2A}"/>
              </a:ext>
            </a:extLst>
          </p:cNvPr>
          <p:cNvSpPr txBox="1">
            <a:spLocks/>
          </p:cNvSpPr>
          <p:nvPr/>
        </p:nvSpPr>
        <p:spPr>
          <a:xfrm>
            <a:off x="1934576" y="2254999"/>
            <a:ext cx="8322847" cy="2348002"/>
          </a:xfrm>
          <a:prstGeom prst="rect">
            <a:avLst/>
          </a:prstGeom>
        </p:spPr>
        <p:txBody>
          <a:bodyPr lIns="91440" tIns="45720" rIns="91440" bIns="45720" anchor="t">
            <a:normAutofit fontScale="62500" lnSpcReduction="20000"/>
          </a:bodyPr>
          <a:lstStyle>
            <a:lvl1pPr algn="l" defTabSz="914400" rtl="0" eaLnBrk="1" latinLnBrk="0" hangingPunct="1">
              <a:lnSpc>
                <a:spcPct val="90000"/>
              </a:lnSpc>
              <a:spcBef>
                <a:spcPct val="0"/>
              </a:spcBef>
              <a:buNone/>
              <a:defRPr sz="3600" b="1" kern="1200">
                <a:solidFill>
                  <a:srgbClr val="003547"/>
                </a:solidFill>
                <a:latin typeface="Century Gothic" panose="020B0502020202020204" pitchFamily="34" charset="0"/>
                <a:ea typeface="+mj-ea"/>
                <a:cs typeface="+mj-cs"/>
              </a:defRPr>
            </a:lvl1pPr>
          </a:lstStyle>
          <a:p>
            <a:r>
              <a:rPr lang="en-US" b="0" dirty="0">
                <a:solidFill>
                  <a:srgbClr val="404040"/>
                </a:solidFill>
                <a:latin typeface="Century Gothic"/>
              </a:rPr>
              <a:t>This Certificate Deck contains certificate templates for the San Diego County EVAC User and Train the Trainer Courses.</a:t>
            </a:r>
            <a:br>
              <a:rPr lang="en-US" b="0" dirty="0"/>
            </a:br>
            <a:br>
              <a:rPr lang="en-US" b="0" dirty="0"/>
            </a:br>
            <a:r>
              <a:rPr lang="en-US" b="0" dirty="0">
                <a:solidFill>
                  <a:srgbClr val="404040"/>
                </a:solidFill>
                <a:latin typeface="Century Gothic"/>
              </a:rPr>
              <a:t>Email templates are also included and can be sent to students with the certificate once completed. The email templates can be modified by San Diego County Admins sending the certificates as needed per policy. </a:t>
            </a:r>
            <a:endParaRPr lang="en-US" b="0">
              <a:solidFill>
                <a:srgbClr val="404040"/>
              </a:solidFill>
            </a:endParaRPr>
          </a:p>
        </p:txBody>
      </p:sp>
      <p:pic>
        <p:nvPicPr>
          <p:cNvPr id="7" name="Picture 6" descr="A blue background with white text&#10;&#10;Description automatically generated">
            <a:extLst>
              <a:ext uri="{FF2B5EF4-FFF2-40B4-BE49-F238E27FC236}">
                <a16:creationId xmlns:a16="http://schemas.microsoft.com/office/drawing/2014/main" id="{A96D068A-D3B5-4DCE-BA68-C4F67AE73045}"/>
              </a:ext>
            </a:extLst>
          </p:cNvPr>
          <p:cNvPicPr>
            <a:picLocks noChangeAspect="1"/>
          </p:cNvPicPr>
          <p:nvPr/>
        </p:nvPicPr>
        <p:blipFill rotWithShape="1">
          <a:blip r:embed="rId3"/>
          <a:srcRect t="13915" b="12029"/>
          <a:stretch/>
        </p:blipFill>
        <p:spPr>
          <a:xfrm>
            <a:off x="8603081" y="372979"/>
            <a:ext cx="3308684" cy="1046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DD1E6049-32CC-FDC8-C49F-30C7ADD11F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841" y="435608"/>
            <a:ext cx="3476967" cy="1051751"/>
          </a:xfrm>
          <a:prstGeom prst="rect">
            <a:avLst/>
          </a:prstGeom>
          <a:noFill/>
          <a:ln>
            <a:noFill/>
          </a:ln>
        </p:spPr>
      </p:pic>
    </p:spTree>
    <p:custDataLst>
      <p:tags r:id="rId1"/>
    </p:custDataLst>
    <p:extLst>
      <p:ext uri="{BB962C8B-B14F-4D97-AF65-F5344CB8AC3E}">
        <p14:creationId xmlns:p14="http://schemas.microsoft.com/office/powerpoint/2010/main" val="290342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5AE6EDF-F053-E05A-C80A-5261CBCC315D}"/>
              </a:ext>
            </a:extLst>
          </p:cNvPr>
          <p:cNvCxnSpPr>
            <a:cxnSpLocks/>
          </p:cNvCxnSpPr>
          <p:nvPr/>
        </p:nvCxnSpPr>
        <p:spPr>
          <a:xfrm>
            <a:off x="192819" y="151348"/>
            <a:ext cx="0" cy="2041744"/>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1FAA93E1-AB43-5643-5711-C8D322DF0F44}"/>
              </a:ext>
            </a:extLst>
          </p:cNvPr>
          <p:cNvCxnSpPr>
            <a:cxnSpLocks/>
          </p:cNvCxnSpPr>
          <p:nvPr/>
        </p:nvCxnSpPr>
        <p:spPr>
          <a:xfrm>
            <a:off x="365097" y="151348"/>
            <a:ext cx="0" cy="2041744"/>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1D9EB5E-E12C-03BE-264A-B0DCE90E6ED1}"/>
              </a:ext>
            </a:extLst>
          </p:cNvPr>
          <p:cNvCxnSpPr>
            <a:cxnSpLocks/>
          </p:cNvCxnSpPr>
          <p:nvPr/>
        </p:nvCxnSpPr>
        <p:spPr>
          <a:xfrm>
            <a:off x="82471" y="217433"/>
            <a:ext cx="2613299" cy="0"/>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016DA3F-3A8B-BAD4-D859-5685B5E0FE24}"/>
              </a:ext>
            </a:extLst>
          </p:cNvPr>
          <p:cNvCxnSpPr>
            <a:cxnSpLocks/>
          </p:cNvCxnSpPr>
          <p:nvPr/>
        </p:nvCxnSpPr>
        <p:spPr>
          <a:xfrm>
            <a:off x="82471" y="375448"/>
            <a:ext cx="2613299" cy="0"/>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D68E74DC-BE0A-1863-1986-40DF9EEAA631}"/>
              </a:ext>
            </a:extLst>
          </p:cNvPr>
          <p:cNvSpPr txBox="1"/>
          <p:nvPr/>
        </p:nvSpPr>
        <p:spPr>
          <a:xfrm>
            <a:off x="3194996" y="1423099"/>
            <a:ext cx="4858227" cy="1539987"/>
          </a:xfrm>
          <a:prstGeom prst="rect">
            <a:avLst/>
          </a:prstGeom>
          <a:noFill/>
        </p:spPr>
        <p:txBody>
          <a:bodyPr wrap="square" rtlCol="0">
            <a:spAutoFit/>
          </a:bodyPr>
          <a:lstStyle/>
          <a:p>
            <a:pPr algn="ctr" defTabSz="397810">
              <a:spcAft>
                <a:spcPts val="678"/>
              </a:spcAft>
            </a:pPr>
            <a:r>
              <a:rPr lang="en-US" sz="6265" b="1" kern="1200" dirty="0">
                <a:solidFill>
                  <a:srgbClr val="ABCF38"/>
                </a:solidFill>
                <a:ea typeface="+mn-ea"/>
                <a:cs typeface="Poppins" panose="00000500000000000000" pitchFamily="2" charset="0"/>
              </a:rPr>
              <a:t>Certificate</a:t>
            </a:r>
          </a:p>
          <a:p>
            <a:pPr algn="ctr" defTabSz="397810">
              <a:spcAft>
                <a:spcPts val="678"/>
              </a:spcAft>
            </a:pPr>
            <a:r>
              <a:rPr lang="en-US" sz="2436" b="1" kern="1200" dirty="0">
                <a:solidFill>
                  <a:srgbClr val="003547"/>
                </a:solidFill>
                <a:ea typeface="+mn-ea"/>
                <a:cs typeface="Poppins" panose="00000500000000000000" pitchFamily="2" charset="0"/>
              </a:rPr>
              <a:t>OF COMPLETION</a:t>
            </a:r>
            <a:endParaRPr lang="en-US" sz="2800" b="1" dirty="0">
              <a:solidFill>
                <a:srgbClr val="003547"/>
              </a:solidFill>
            </a:endParaRPr>
          </a:p>
        </p:txBody>
      </p:sp>
      <p:sp>
        <p:nvSpPr>
          <p:cNvPr id="12" name="TextBox 11">
            <a:extLst>
              <a:ext uri="{FF2B5EF4-FFF2-40B4-BE49-F238E27FC236}">
                <a16:creationId xmlns:a16="http://schemas.microsoft.com/office/drawing/2014/main" id="{66D74DDA-FDDF-ACDF-26AD-9F37EC095ABD}"/>
              </a:ext>
            </a:extLst>
          </p:cNvPr>
          <p:cNvSpPr txBox="1"/>
          <p:nvPr/>
        </p:nvSpPr>
        <p:spPr>
          <a:xfrm>
            <a:off x="3867105" y="3099837"/>
            <a:ext cx="3514011" cy="360099"/>
          </a:xfrm>
          <a:prstGeom prst="rect">
            <a:avLst/>
          </a:prstGeom>
          <a:noFill/>
        </p:spPr>
        <p:txBody>
          <a:bodyPr wrap="square" rtlCol="0">
            <a:spAutoFit/>
          </a:bodyPr>
          <a:lstStyle/>
          <a:p>
            <a:pPr algn="ctr" defTabSz="397810">
              <a:spcAft>
                <a:spcPts val="678"/>
              </a:spcAft>
            </a:pPr>
            <a:r>
              <a:rPr lang="en-US" sz="1740" b="1" kern="1200" dirty="0">
                <a:solidFill>
                  <a:srgbClr val="003547"/>
                </a:solidFill>
                <a:latin typeface="+mn-lt"/>
                <a:ea typeface="+mn-ea"/>
                <a:cs typeface="+mn-cs"/>
              </a:rPr>
              <a:t>PROUDLY PRESENTED TO:</a:t>
            </a:r>
            <a:endParaRPr lang="en-US" sz="2000" b="1" dirty="0">
              <a:solidFill>
                <a:srgbClr val="003547"/>
              </a:solidFill>
            </a:endParaRPr>
          </a:p>
        </p:txBody>
      </p:sp>
      <p:sp>
        <p:nvSpPr>
          <p:cNvPr id="13" name="TextBox 12">
            <a:extLst>
              <a:ext uri="{FF2B5EF4-FFF2-40B4-BE49-F238E27FC236}">
                <a16:creationId xmlns:a16="http://schemas.microsoft.com/office/drawing/2014/main" id="{8661CF80-B711-B238-DDF9-5B46BA7D7488}"/>
              </a:ext>
            </a:extLst>
          </p:cNvPr>
          <p:cNvSpPr txBox="1"/>
          <p:nvPr/>
        </p:nvSpPr>
        <p:spPr>
          <a:xfrm>
            <a:off x="3693856" y="3733437"/>
            <a:ext cx="4244333" cy="333296"/>
          </a:xfrm>
          <a:prstGeom prst="rect">
            <a:avLst/>
          </a:prstGeom>
          <a:noFill/>
        </p:spPr>
        <p:txBody>
          <a:bodyPr wrap="square" rtlCol="0">
            <a:spAutoFit/>
          </a:bodyPr>
          <a:lstStyle/>
          <a:p>
            <a:pPr defTabSz="397810">
              <a:spcAft>
                <a:spcPts val="678"/>
              </a:spcAft>
            </a:pPr>
            <a:r>
              <a:rPr lang="en-US" sz="1566" kern="1200" dirty="0">
                <a:solidFill>
                  <a:srgbClr val="56C8DA"/>
                </a:solidFill>
                <a:latin typeface="+mn-lt"/>
                <a:ea typeface="+mn-ea"/>
                <a:cs typeface="+mn-cs"/>
              </a:rPr>
              <a:t>______________________________________</a:t>
            </a:r>
            <a:endParaRPr lang="en-US" dirty="0">
              <a:solidFill>
                <a:srgbClr val="56C8DA"/>
              </a:solidFill>
            </a:endParaRPr>
          </a:p>
        </p:txBody>
      </p:sp>
      <p:sp>
        <p:nvSpPr>
          <p:cNvPr id="14" name="TextBox 13">
            <a:extLst>
              <a:ext uri="{FF2B5EF4-FFF2-40B4-BE49-F238E27FC236}">
                <a16:creationId xmlns:a16="http://schemas.microsoft.com/office/drawing/2014/main" id="{C4F1AE7A-A41A-18FB-5B33-B2C408874F13}"/>
              </a:ext>
            </a:extLst>
          </p:cNvPr>
          <p:cNvSpPr txBox="1"/>
          <p:nvPr/>
        </p:nvSpPr>
        <p:spPr>
          <a:xfrm>
            <a:off x="1726704" y="4200612"/>
            <a:ext cx="8467659" cy="330860"/>
          </a:xfrm>
          <a:prstGeom prst="rect">
            <a:avLst/>
          </a:prstGeom>
          <a:noFill/>
        </p:spPr>
        <p:txBody>
          <a:bodyPr wrap="square" lIns="91440" tIns="45720" rIns="91440" bIns="45720" rtlCol="0" anchor="t">
            <a:spAutoFit/>
          </a:bodyPr>
          <a:lstStyle/>
          <a:p>
            <a:pPr algn="ctr" defTabSz="397810">
              <a:spcAft>
                <a:spcPts val="678"/>
              </a:spcAft>
            </a:pPr>
            <a:r>
              <a:rPr lang="en-US" sz="1550" b="1" kern="1200" dirty="0">
                <a:solidFill>
                  <a:srgbClr val="003547"/>
                </a:solidFill>
                <a:latin typeface="+mn-lt"/>
                <a:ea typeface="+mn-ea"/>
                <a:cs typeface="+mn-cs"/>
              </a:rPr>
              <a:t>For </a:t>
            </a:r>
            <a:r>
              <a:rPr lang="en-US" sz="1550" b="1" dirty="0">
                <a:solidFill>
                  <a:srgbClr val="003547"/>
                </a:solidFill>
              </a:rPr>
              <a:t>completing</a:t>
            </a:r>
            <a:r>
              <a:rPr lang="en-US" sz="1550" b="1" kern="1200" dirty="0">
                <a:solidFill>
                  <a:srgbClr val="003547"/>
                </a:solidFill>
                <a:latin typeface="+mn-lt"/>
                <a:ea typeface="+mn-ea"/>
                <a:cs typeface="+mn-cs"/>
              </a:rPr>
              <a:t> the San Diego County Genasys Protect: </a:t>
            </a:r>
            <a:r>
              <a:rPr lang="en-US" sz="1550" b="1" dirty="0">
                <a:solidFill>
                  <a:srgbClr val="003547"/>
                </a:solidFill>
              </a:rPr>
              <a:t>EVAC User Training</a:t>
            </a:r>
          </a:p>
        </p:txBody>
      </p:sp>
      <p:sp>
        <p:nvSpPr>
          <p:cNvPr id="15" name="TextBox 14">
            <a:extLst>
              <a:ext uri="{FF2B5EF4-FFF2-40B4-BE49-F238E27FC236}">
                <a16:creationId xmlns:a16="http://schemas.microsoft.com/office/drawing/2014/main" id="{61DEBAE6-C5BD-475F-2154-1D4E686A5CCF}"/>
              </a:ext>
            </a:extLst>
          </p:cNvPr>
          <p:cNvSpPr txBox="1"/>
          <p:nvPr/>
        </p:nvSpPr>
        <p:spPr>
          <a:xfrm>
            <a:off x="1862171" y="4727119"/>
            <a:ext cx="2053367" cy="677536"/>
          </a:xfrm>
          <a:prstGeom prst="rect">
            <a:avLst/>
          </a:prstGeom>
          <a:noFill/>
        </p:spPr>
        <p:txBody>
          <a:bodyPr wrap="square" rtlCol="0">
            <a:spAutoFit/>
          </a:bodyPr>
          <a:lstStyle/>
          <a:p>
            <a:pPr defTabSz="397810">
              <a:spcAft>
                <a:spcPts val="678"/>
              </a:spcAft>
            </a:pPr>
            <a:r>
              <a:rPr lang="en-US" sz="1566" kern="1200" dirty="0">
                <a:solidFill>
                  <a:srgbClr val="56C8DA"/>
                </a:solidFill>
                <a:latin typeface="+mn-lt"/>
                <a:ea typeface="+mn-ea"/>
                <a:cs typeface="+mn-cs"/>
              </a:rPr>
              <a:t>_________________</a:t>
            </a:r>
          </a:p>
          <a:p>
            <a:pPr algn="ctr" defTabSz="397810">
              <a:spcAft>
                <a:spcPts val="678"/>
              </a:spcAft>
            </a:pPr>
            <a:r>
              <a:rPr lang="en-US" sz="1566" b="1" kern="1200" dirty="0">
                <a:solidFill>
                  <a:srgbClr val="003547"/>
                </a:solidFill>
                <a:latin typeface="+mn-lt"/>
                <a:ea typeface="+mn-ea"/>
                <a:cs typeface="+mn-cs"/>
              </a:rPr>
              <a:t>Date</a:t>
            </a:r>
            <a:endParaRPr lang="en-US" b="1" dirty="0">
              <a:solidFill>
                <a:srgbClr val="003547"/>
              </a:solidFill>
            </a:endParaRPr>
          </a:p>
        </p:txBody>
      </p:sp>
      <p:sp>
        <p:nvSpPr>
          <p:cNvPr id="16" name="TextBox 15">
            <a:extLst>
              <a:ext uri="{FF2B5EF4-FFF2-40B4-BE49-F238E27FC236}">
                <a16:creationId xmlns:a16="http://schemas.microsoft.com/office/drawing/2014/main" id="{E0DAD227-5EDF-4D1D-106C-3D4B540476BD}"/>
              </a:ext>
            </a:extLst>
          </p:cNvPr>
          <p:cNvSpPr txBox="1"/>
          <p:nvPr/>
        </p:nvSpPr>
        <p:spPr>
          <a:xfrm>
            <a:off x="7482978" y="4727119"/>
            <a:ext cx="2377194" cy="677536"/>
          </a:xfrm>
          <a:prstGeom prst="rect">
            <a:avLst/>
          </a:prstGeom>
          <a:noFill/>
        </p:spPr>
        <p:txBody>
          <a:bodyPr wrap="square" rtlCol="0">
            <a:spAutoFit/>
          </a:bodyPr>
          <a:lstStyle/>
          <a:p>
            <a:pPr algn="ctr" defTabSz="397810">
              <a:spcAft>
                <a:spcPts val="678"/>
              </a:spcAft>
            </a:pPr>
            <a:r>
              <a:rPr lang="en-US" sz="1566" kern="1200" dirty="0">
                <a:solidFill>
                  <a:srgbClr val="56C8DA"/>
                </a:solidFill>
                <a:latin typeface="+mn-lt"/>
                <a:ea typeface="+mn-ea"/>
                <a:cs typeface="+mn-cs"/>
              </a:rPr>
              <a:t>_________________</a:t>
            </a:r>
          </a:p>
          <a:p>
            <a:pPr algn="ctr" defTabSz="397810">
              <a:spcAft>
                <a:spcPts val="678"/>
              </a:spcAft>
            </a:pPr>
            <a:r>
              <a:rPr lang="en-US" sz="1566" b="1" kern="1200" dirty="0">
                <a:solidFill>
                  <a:srgbClr val="003547"/>
                </a:solidFill>
                <a:latin typeface="+mn-lt"/>
                <a:ea typeface="+mn-ea"/>
                <a:cs typeface="+mn-cs"/>
              </a:rPr>
              <a:t>Trainer</a:t>
            </a:r>
            <a:endParaRPr lang="en-US" b="1" dirty="0">
              <a:solidFill>
                <a:srgbClr val="003547"/>
              </a:solidFill>
            </a:endParaRPr>
          </a:p>
        </p:txBody>
      </p:sp>
      <p:sp>
        <p:nvSpPr>
          <p:cNvPr id="18" name="Rectangle 17">
            <a:extLst>
              <a:ext uri="{FF2B5EF4-FFF2-40B4-BE49-F238E27FC236}">
                <a16:creationId xmlns:a16="http://schemas.microsoft.com/office/drawing/2014/main" id="{E3EADEF1-9DE9-CBE9-ED52-39B935D63E93}"/>
              </a:ext>
            </a:extLst>
          </p:cNvPr>
          <p:cNvSpPr/>
          <p:nvPr/>
        </p:nvSpPr>
        <p:spPr>
          <a:xfrm>
            <a:off x="457200" y="435608"/>
            <a:ext cx="2348918" cy="731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028053-8C4A-E0CE-BE82-4B11FE2B4D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841" y="435608"/>
            <a:ext cx="3476967" cy="1051751"/>
          </a:xfrm>
          <a:prstGeom prst="rect">
            <a:avLst/>
          </a:prstGeom>
          <a:noFill/>
          <a:ln>
            <a:noFill/>
          </a:ln>
        </p:spPr>
      </p:pic>
    </p:spTree>
    <p:custDataLst>
      <p:tags r:id="rId1"/>
    </p:custDataLst>
    <p:extLst>
      <p:ext uri="{BB962C8B-B14F-4D97-AF65-F5344CB8AC3E}">
        <p14:creationId xmlns:p14="http://schemas.microsoft.com/office/powerpoint/2010/main" val="106325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5AE6EDF-F053-E05A-C80A-5261CBCC315D}"/>
              </a:ext>
            </a:extLst>
          </p:cNvPr>
          <p:cNvCxnSpPr>
            <a:cxnSpLocks/>
          </p:cNvCxnSpPr>
          <p:nvPr/>
        </p:nvCxnSpPr>
        <p:spPr>
          <a:xfrm>
            <a:off x="192819" y="151348"/>
            <a:ext cx="0" cy="2041744"/>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1FAA93E1-AB43-5643-5711-C8D322DF0F44}"/>
              </a:ext>
            </a:extLst>
          </p:cNvPr>
          <p:cNvCxnSpPr>
            <a:cxnSpLocks/>
          </p:cNvCxnSpPr>
          <p:nvPr/>
        </p:nvCxnSpPr>
        <p:spPr>
          <a:xfrm>
            <a:off x="365097" y="151348"/>
            <a:ext cx="0" cy="2041744"/>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1D9EB5E-E12C-03BE-264A-B0DCE90E6ED1}"/>
              </a:ext>
            </a:extLst>
          </p:cNvPr>
          <p:cNvCxnSpPr>
            <a:cxnSpLocks/>
          </p:cNvCxnSpPr>
          <p:nvPr/>
        </p:nvCxnSpPr>
        <p:spPr>
          <a:xfrm>
            <a:off x="82471" y="217433"/>
            <a:ext cx="2613299" cy="0"/>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016DA3F-3A8B-BAD4-D859-5685B5E0FE24}"/>
              </a:ext>
            </a:extLst>
          </p:cNvPr>
          <p:cNvCxnSpPr>
            <a:cxnSpLocks/>
          </p:cNvCxnSpPr>
          <p:nvPr/>
        </p:nvCxnSpPr>
        <p:spPr>
          <a:xfrm>
            <a:off x="82471" y="375448"/>
            <a:ext cx="2613299" cy="0"/>
          </a:xfrm>
          <a:prstGeom prst="line">
            <a:avLst/>
          </a:prstGeom>
          <a:ln w="57150">
            <a:solidFill>
              <a:srgbClr val="56C8DA"/>
            </a:solidFill>
          </a:ln>
          <a:effectLst>
            <a:softEdge rad="12700"/>
          </a:effectLst>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D68E74DC-BE0A-1863-1986-40DF9EEAA631}"/>
              </a:ext>
            </a:extLst>
          </p:cNvPr>
          <p:cNvSpPr txBox="1"/>
          <p:nvPr/>
        </p:nvSpPr>
        <p:spPr>
          <a:xfrm>
            <a:off x="3194996" y="1423099"/>
            <a:ext cx="4858227" cy="1539987"/>
          </a:xfrm>
          <a:prstGeom prst="rect">
            <a:avLst/>
          </a:prstGeom>
          <a:noFill/>
        </p:spPr>
        <p:txBody>
          <a:bodyPr wrap="square" rtlCol="0">
            <a:spAutoFit/>
          </a:bodyPr>
          <a:lstStyle/>
          <a:p>
            <a:pPr algn="ctr" defTabSz="397810">
              <a:spcAft>
                <a:spcPts val="678"/>
              </a:spcAft>
            </a:pPr>
            <a:r>
              <a:rPr lang="en-US" sz="6265" b="1" kern="1200" dirty="0">
                <a:solidFill>
                  <a:srgbClr val="ABCF38"/>
                </a:solidFill>
                <a:ea typeface="+mn-ea"/>
                <a:cs typeface="Poppins" panose="00000500000000000000" pitchFamily="2" charset="0"/>
              </a:rPr>
              <a:t>Certificate</a:t>
            </a:r>
          </a:p>
          <a:p>
            <a:pPr algn="ctr" defTabSz="397810">
              <a:spcAft>
                <a:spcPts val="678"/>
              </a:spcAft>
            </a:pPr>
            <a:r>
              <a:rPr lang="en-US" sz="2436" b="1" kern="1200" dirty="0">
                <a:solidFill>
                  <a:srgbClr val="003547"/>
                </a:solidFill>
                <a:ea typeface="+mn-ea"/>
                <a:cs typeface="Poppins" panose="00000500000000000000" pitchFamily="2" charset="0"/>
              </a:rPr>
              <a:t>OF COMPLETION</a:t>
            </a:r>
            <a:endParaRPr lang="en-US" sz="2800" b="1" dirty="0">
              <a:solidFill>
                <a:srgbClr val="003547"/>
              </a:solidFill>
            </a:endParaRPr>
          </a:p>
        </p:txBody>
      </p:sp>
      <p:sp>
        <p:nvSpPr>
          <p:cNvPr id="12" name="TextBox 11">
            <a:extLst>
              <a:ext uri="{FF2B5EF4-FFF2-40B4-BE49-F238E27FC236}">
                <a16:creationId xmlns:a16="http://schemas.microsoft.com/office/drawing/2014/main" id="{66D74DDA-FDDF-ACDF-26AD-9F37EC095ABD}"/>
              </a:ext>
            </a:extLst>
          </p:cNvPr>
          <p:cNvSpPr txBox="1"/>
          <p:nvPr/>
        </p:nvSpPr>
        <p:spPr>
          <a:xfrm>
            <a:off x="3867105" y="3099837"/>
            <a:ext cx="3514011" cy="360099"/>
          </a:xfrm>
          <a:prstGeom prst="rect">
            <a:avLst/>
          </a:prstGeom>
          <a:noFill/>
        </p:spPr>
        <p:txBody>
          <a:bodyPr wrap="square" rtlCol="0">
            <a:spAutoFit/>
          </a:bodyPr>
          <a:lstStyle/>
          <a:p>
            <a:pPr algn="ctr" defTabSz="397810">
              <a:spcAft>
                <a:spcPts val="678"/>
              </a:spcAft>
            </a:pPr>
            <a:r>
              <a:rPr lang="en-US" sz="1740" b="1" kern="1200" dirty="0">
                <a:solidFill>
                  <a:srgbClr val="003547"/>
                </a:solidFill>
                <a:latin typeface="+mn-lt"/>
                <a:ea typeface="+mn-ea"/>
                <a:cs typeface="+mn-cs"/>
              </a:rPr>
              <a:t>PROUDLY PRESENTED TO:</a:t>
            </a:r>
            <a:endParaRPr lang="en-US" sz="2000" b="1" dirty="0">
              <a:solidFill>
                <a:srgbClr val="003547"/>
              </a:solidFill>
            </a:endParaRPr>
          </a:p>
        </p:txBody>
      </p:sp>
      <p:sp>
        <p:nvSpPr>
          <p:cNvPr id="13" name="TextBox 12">
            <a:extLst>
              <a:ext uri="{FF2B5EF4-FFF2-40B4-BE49-F238E27FC236}">
                <a16:creationId xmlns:a16="http://schemas.microsoft.com/office/drawing/2014/main" id="{8661CF80-B711-B238-DDF9-5B46BA7D7488}"/>
              </a:ext>
            </a:extLst>
          </p:cNvPr>
          <p:cNvSpPr txBox="1"/>
          <p:nvPr/>
        </p:nvSpPr>
        <p:spPr>
          <a:xfrm>
            <a:off x="3693856" y="3733437"/>
            <a:ext cx="4244333" cy="333296"/>
          </a:xfrm>
          <a:prstGeom prst="rect">
            <a:avLst/>
          </a:prstGeom>
          <a:noFill/>
        </p:spPr>
        <p:txBody>
          <a:bodyPr wrap="square" rtlCol="0">
            <a:spAutoFit/>
          </a:bodyPr>
          <a:lstStyle/>
          <a:p>
            <a:pPr defTabSz="397810">
              <a:spcAft>
                <a:spcPts val="678"/>
              </a:spcAft>
            </a:pPr>
            <a:r>
              <a:rPr lang="en-US" sz="1566" kern="1200" dirty="0">
                <a:solidFill>
                  <a:srgbClr val="56C8DA"/>
                </a:solidFill>
                <a:latin typeface="+mn-lt"/>
                <a:ea typeface="+mn-ea"/>
                <a:cs typeface="+mn-cs"/>
              </a:rPr>
              <a:t>______________________________________</a:t>
            </a:r>
            <a:endParaRPr lang="en-US" dirty="0">
              <a:solidFill>
                <a:srgbClr val="56C8DA"/>
              </a:solidFill>
            </a:endParaRPr>
          </a:p>
        </p:txBody>
      </p:sp>
      <p:sp>
        <p:nvSpPr>
          <p:cNvPr id="14" name="TextBox 13">
            <a:extLst>
              <a:ext uri="{FF2B5EF4-FFF2-40B4-BE49-F238E27FC236}">
                <a16:creationId xmlns:a16="http://schemas.microsoft.com/office/drawing/2014/main" id="{C4F1AE7A-A41A-18FB-5B33-B2C408874F13}"/>
              </a:ext>
            </a:extLst>
          </p:cNvPr>
          <p:cNvSpPr txBox="1"/>
          <p:nvPr/>
        </p:nvSpPr>
        <p:spPr>
          <a:xfrm>
            <a:off x="1726704" y="4200612"/>
            <a:ext cx="8467659" cy="330860"/>
          </a:xfrm>
          <a:prstGeom prst="rect">
            <a:avLst/>
          </a:prstGeom>
          <a:noFill/>
        </p:spPr>
        <p:txBody>
          <a:bodyPr wrap="square" lIns="91440" tIns="45720" rIns="91440" bIns="45720" rtlCol="0" anchor="t">
            <a:spAutoFit/>
          </a:bodyPr>
          <a:lstStyle/>
          <a:p>
            <a:pPr algn="ctr" defTabSz="397810">
              <a:spcAft>
                <a:spcPts val="678"/>
              </a:spcAft>
            </a:pPr>
            <a:r>
              <a:rPr lang="en-US" sz="1550" b="1" kern="1200" dirty="0">
                <a:solidFill>
                  <a:srgbClr val="003547"/>
                </a:solidFill>
                <a:latin typeface="+mn-lt"/>
                <a:ea typeface="+mn-ea"/>
                <a:cs typeface="+mn-cs"/>
              </a:rPr>
              <a:t>For </a:t>
            </a:r>
            <a:r>
              <a:rPr lang="en-US" sz="1550" b="1" dirty="0">
                <a:solidFill>
                  <a:srgbClr val="003547"/>
                </a:solidFill>
              </a:rPr>
              <a:t>completing</a:t>
            </a:r>
            <a:r>
              <a:rPr lang="en-US" sz="1550" b="1" kern="1200" dirty="0">
                <a:solidFill>
                  <a:srgbClr val="003547"/>
                </a:solidFill>
                <a:latin typeface="+mn-lt"/>
                <a:ea typeface="+mn-ea"/>
                <a:cs typeface="+mn-cs"/>
              </a:rPr>
              <a:t> the San Diego County Genasys Protect: </a:t>
            </a:r>
            <a:r>
              <a:rPr lang="en-US" sz="1550" b="1" dirty="0">
                <a:solidFill>
                  <a:srgbClr val="003547"/>
                </a:solidFill>
              </a:rPr>
              <a:t>EVAC </a:t>
            </a:r>
            <a:r>
              <a:rPr lang="en-US" sz="1550" b="1" kern="1200" dirty="0">
                <a:solidFill>
                  <a:srgbClr val="003547"/>
                </a:solidFill>
                <a:latin typeface="+mn-lt"/>
                <a:ea typeface="+mn-ea"/>
                <a:cs typeface="+mn-cs"/>
              </a:rPr>
              <a:t>Train the Trainer Course</a:t>
            </a:r>
            <a:endParaRPr lang="en-US" sz="1550" b="1" dirty="0">
              <a:solidFill>
                <a:srgbClr val="003547"/>
              </a:solidFill>
            </a:endParaRPr>
          </a:p>
        </p:txBody>
      </p:sp>
      <p:sp>
        <p:nvSpPr>
          <p:cNvPr id="15" name="TextBox 14">
            <a:extLst>
              <a:ext uri="{FF2B5EF4-FFF2-40B4-BE49-F238E27FC236}">
                <a16:creationId xmlns:a16="http://schemas.microsoft.com/office/drawing/2014/main" id="{61DEBAE6-C5BD-475F-2154-1D4E686A5CCF}"/>
              </a:ext>
            </a:extLst>
          </p:cNvPr>
          <p:cNvSpPr txBox="1"/>
          <p:nvPr/>
        </p:nvSpPr>
        <p:spPr>
          <a:xfrm>
            <a:off x="1862171" y="4727119"/>
            <a:ext cx="2053367" cy="677536"/>
          </a:xfrm>
          <a:prstGeom prst="rect">
            <a:avLst/>
          </a:prstGeom>
          <a:noFill/>
        </p:spPr>
        <p:txBody>
          <a:bodyPr wrap="square" rtlCol="0">
            <a:spAutoFit/>
          </a:bodyPr>
          <a:lstStyle/>
          <a:p>
            <a:pPr defTabSz="397810">
              <a:spcAft>
                <a:spcPts val="678"/>
              </a:spcAft>
            </a:pPr>
            <a:r>
              <a:rPr lang="en-US" sz="1566" kern="1200" dirty="0">
                <a:solidFill>
                  <a:srgbClr val="56C8DA"/>
                </a:solidFill>
                <a:latin typeface="+mn-lt"/>
                <a:ea typeface="+mn-ea"/>
                <a:cs typeface="+mn-cs"/>
              </a:rPr>
              <a:t>_________________</a:t>
            </a:r>
          </a:p>
          <a:p>
            <a:pPr algn="ctr" defTabSz="397810">
              <a:spcAft>
                <a:spcPts val="678"/>
              </a:spcAft>
            </a:pPr>
            <a:r>
              <a:rPr lang="en-US" sz="1566" b="1" kern="1200" dirty="0">
                <a:solidFill>
                  <a:srgbClr val="003547"/>
                </a:solidFill>
                <a:latin typeface="+mn-lt"/>
                <a:ea typeface="+mn-ea"/>
                <a:cs typeface="+mn-cs"/>
              </a:rPr>
              <a:t>Date</a:t>
            </a:r>
            <a:endParaRPr lang="en-US" b="1" dirty="0">
              <a:solidFill>
                <a:srgbClr val="003547"/>
              </a:solidFill>
            </a:endParaRPr>
          </a:p>
        </p:txBody>
      </p:sp>
      <p:sp>
        <p:nvSpPr>
          <p:cNvPr id="16" name="TextBox 15">
            <a:extLst>
              <a:ext uri="{FF2B5EF4-FFF2-40B4-BE49-F238E27FC236}">
                <a16:creationId xmlns:a16="http://schemas.microsoft.com/office/drawing/2014/main" id="{E0DAD227-5EDF-4D1D-106C-3D4B540476BD}"/>
              </a:ext>
            </a:extLst>
          </p:cNvPr>
          <p:cNvSpPr txBox="1"/>
          <p:nvPr/>
        </p:nvSpPr>
        <p:spPr>
          <a:xfrm>
            <a:off x="7482978" y="4727119"/>
            <a:ext cx="2377194" cy="677536"/>
          </a:xfrm>
          <a:prstGeom prst="rect">
            <a:avLst/>
          </a:prstGeom>
          <a:noFill/>
        </p:spPr>
        <p:txBody>
          <a:bodyPr wrap="square" rtlCol="0">
            <a:spAutoFit/>
          </a:bodyPr>
          <a:lstStyle/>
          <a:p>
            <a:pPr algn="ctr" defTabSz="397810">
              <a:spcAft>
                <a:spcPts val="678"/>
              </a:spcAft>
            </a:pPr>
            <a:r>
              <a:rPr lang="en-US" sz="1566" kern="1200" dirty="0">
                <a:solidFill>
                  <a:srgbClr val="56C8DA"/>
                </a:solidFill>
                <a:latin typeface="+mn-lt"/>
                <a:ea typeface="+mn-ea"/>
                <a:cs typeface="+mn-cs"/>
              </a:rPr>
              <a:t>_________________</a:t>
            </a:r>
          </a:p>
          <a:p>
            <a:pPr algn="ctr" defTabSz="397810">
              <a:spcAft>
                <a:spcPts val="678"/>
              </a:spcAft>
            </a:pPr>
            <a:r>
              <a:rPr lang="en-US" sz="1566" b="1" kern="1200" dirty="0">
                <a:solidFill>
                  <a:srgbClr val="003547"/>
                </a:solidFill>
                <a:latin typeface="+mn-lt"/>
                <a:ea typeface="+mn-ea"/>
                <a:cs typeface="+mn-cs"/>
              </a:rPr>
              <a:t>Trainer</a:t>
            </a:r>
            <a:endParaRPr lang="en-US" b="1" dirty="0">
              <a:solidFill>
                <a:srgbClr val="003547"/>
              </a:solidFill>
            </a:endParaRPr>
          </a:p>
        </p:txBody>
      </p:sp>
      <p:sp>
        <p:nvSpPr>
          <p:cNvPr id="18" name="Rectangle 17">
            <a:extLst>
              <a:ext uri="{FF2B5EF4-FFF2-40B4-BE49-F238E27FC236}">
                <a16:creationId xmlns:a16="http://schemas.microsoft.com/office/drawing/2014/main" id="{E3EADEF1-9DE9-CBE9-ED52-39B935D63E93}"/>
              </a:ext>
            </a:extLst>
          </p:cNvPr>
          <p:cNvSpPr/>
          <p:nvPr/>
        </p:nvSpPr>
        <p:spPr>
          <a:xfrm>
            <a:off x="457200" y="435608"/>
            <a:ext cx="2348918" cy="731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028053-8C4A-E0CE-BE82-4B11FE2B4D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841" y="435608"/>
            <a:ext cx="3476967" cy="1051751"/>
          </a:xfrm>
          <a:prstGeom prst="rect">
            <a:avLst/>
          </a:prstGeom>
          <a:noFill/>
          <a:ln>
            <a:noFill/>
          </a:ln>
        </p:spPr>
      </p:pic>
    </p:spTree>
    <p:custDataLst>
      <p:tags r:id="rId1"/>
    </p:custDataLst>
    <p:extLst>
      <p:ext uri="{BB962C8B-B14F-4D97-AF65-F5344CB8AC3E}">
        <p14:creationId xmlns:p14="http://schemas.microsoft.com/office/powerpoint/2010/main" val="1224105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B2AB5-0D18-D3D9-EB21-C34EE0881BD1}"/>
              </a:ext>
            </a:extLst>
          </p:cNvPr>
          <p:cNvSpPr>
            <a:spLocks noGrp="1"/>
          </p:cNvSpPr>
          <p:nvPr>
            <p:ph type="title"/>
          </p:nvPr>
        </p:nvSpPr>
        <p:spPr>
          <a:xfrm>
            <a:off x="838200" y="376999"/>
            <a:ext cx="10515600" cy="1031034"/>
          </a:xfrm>
        </p:spPr>
        <p:txBody>
          <a:bodyPr/>
          <a:lstStyle/>
          <a:p>
            <a:pPr algn="ctr"/>
            <a:r>
              <a:rPr lang="en-US" sz="3600"/>
              <a:t>Course Completion Email Template</a:t>
            </a:r>
            <a:endParaRPr lang="en-US"/>
          </a:p>
        </p:txBody>
      </p:sp>
      <p:sp>
        <p:nvSpPr>
          <p:cNvPr id="8" name="TextBox 7">
            <a:extLst>
              <a:ext uri="{FF2B5EF4-FFF2-40B4-BE49-F238E27FC236}">
                <a16:creationId xmlns:a16="http://schemas.microsoft.com/office/drawing/2014/main" id="{6B07B09D-2222-1CF9-FD6C-CEB72BE43A42}"/>
              </a:ext>
            </a:extLst>
          </p:cNvPr>
          <p:cNvSpPr txBox="1"/>
          <p:nvPr/>
        </p:nvSpPr>
        <p:spPr>
          <a:xfrm>
            <a:off x="836493" y="1304552"/>
            <a:ext cx="4802726" cy="4770537"/>
          </a:xfrm>
          <a:prstGeom prst="rect">
            <a:avLst/>
          </a:prstGeom>
          <a:noFill/>
        </p:spPr>
        <p:txBody>
          <a:bodyPr wrap="square" lIns="91440" tIns="45720" rIns="91440" bIns="45720" rtlCol="0" anchor="t">
            <a:spAutoFit/>
          </a:bodyPr>
          <a:lstStyle/>
          <a:p>
            <a:r>
              <a:rPr lang="en-US" sz="1600" b="1" dirty="0">
                <a:cs typeface="Poppins Light" panose="00000400000000000000" pitchFamily="2" charset="0"/>
              </a:rPr>
              <a:t>User Course</a:t>
            </a:r>
          </a:p>
          <a:p>
            <a:endParaRPr lang="en-US" sz="1600" dirty="0">
              <a:cs typeface="Poppins Light" panose="00000400000000000000" pitchFamily="2" charset="0"/>
            </a:endParaRPr>
          </a:p>
          <a:p>
            <a:r>
              <a:rPr lang="en-US" sz="1600" dirty="0">
                <a:cs typeface="Poppins Light"/>
              </a:rPr>
              <a:t>Congratulations on completing the San Diego County Genasys Protect: EVAC User Course! This course has covered the basics of day-to-day operations within EVAC including changing zone status, adding arrival points, adding traffic control points, and printing pre-plan documents.</a:t>
            </a:r>
            <a:endParaRPr lang="en-US" sz="1600" dirty="0">
              <a:cs typeface="Poppins Light" panose="00000400000000000000" pitchFamily="2" charset="0"/>
            </a:endParaRPr>
          </a:p>
          <a:p>
            <a:endParaRPr lang="en-US" sz="1600" dirty="0">
              <a:cs typeface="Poppins Light" panose="00000400000000000000" pitchFamily="2" charset="0"/>
            </a:endParaRPr>
          </a:p>
          <a:p>
            <a:r>
              <a:rPr lang="en-US" sz="1600" dirty="0">
                <a:cs typeface="Poppins Light"/>
              </a:rPr>
              <a:t>Please save or print your certificate of completion. Further documentation and training are available at </a:t>
            </a:r>
            <a:r>
              <a:rPr lang="en-US" sz="1600" b="1" i="1" dirty="0">
                <a:solidFill>
                  <a:schemeClr val="accent5">
                    <a:lumMod val="75000"/>
                  </a:schemeClr>
                </a:solidFill>
                <a:ea typeface="+mn-lt"/>
                <a:cs typeface="+mn-lt"/>
                <a:hlinkClick r:id="rId3">
                  <a:extLst>
                    <a:ext uri="{A12FA001-AC4F-418D-AE19-62706E023703}">
                      <ahyp:hlinkClr xmlns:ahyp="http://schemas.microsoft.com/office/drawing/2018/hyperlinkcolor" val="tx"/>
                    </a:ext>
                  </a:extLst>
                </a:hlinkClick>
              </a:rPr>
              <a:t>https://help.genasys.com/articles/help-for-evac-users</a:t>
            </a:r>
            <a:r>
              <a:rPr lang="en-US" sz="1600" b="1" i="1" dirty="0">
                <a:solidFill>
                  <a:schemeClr val="accent5">
                    <a:lumMod val="75000"/>
                  </a:schemeClr>
                </a:solidFill>
                <a:cs typeface="Poppins Light"/>
              </a:rPr>
              <a:t>. </a:t>
            </a:r>
            <a:r>
              <a:rPr lang="en-US" sz="1600" dirty="0">
                <a:cs typeface="Poppins Light"/>
              </a:rPr>
              <a:t>Instructions on how to access training videos have been provided with your training materials.</a:t>
            </a:r>
            <a:endParaRPr lang="en-US" sz="1600" dirty="0">
              <a:cs typeface="Poppins Light" panose="00000400000000000000" pitchFamily="2" charset="0"/>
            </a:endParaRPr>
          </a:p>
          <a:p>
            <a:endParaRPr lang="en-US" sz="1600" dirty="0">
              <a:cs typeface="Poppins Light"/>
            </a:endParaRPr>
          </a:p>
          <a:p>
            <a:r>
              <a:rPr lang="en-US" sz="1600" dirty="0">
                <a:cs typeface="Poppins Light" panose="00000400000000000000" pitchFamily="2" charset="0"/>
              </a:rPr>
              <a:t>Thank You!</a:t>
            </a:r>
          </a:p>
        </p:txBody>
      </p:sp>
      <p:sp>
        <p:nvSpPr>
          <p:cNvPr id="9" name="TextBox 8">
            <a:extLst>
              <a:ext uri="{FF2B5EF4-FFF2-40B4-BE49-F238E27FC236}">
                <a16:creationId xmlns:a16="http://schemas.microsoft.com/office/drawing/2014/main" id="{7365DFB7-6796-83F5-90D3-AA4F49D4747C}"/>
              </a:ext>
            </a:extLst>
          </p:cNvPr>
          <p:cNvSpPr txBox="1"/>
          <p:nvPr/>
        </p:nvSpPr>
        <p:spPr>
          <a:xfrm>
            <a:off x="6411671" y="1332774"/>
            <a:ext cx="4652208" cy="4524315"/>
          </a:xfrm>
          <a:prstGeom prst="rect">
            <a:avLst/>
          </a:prstGeom>
          <a:noFill/>
        </p:spPr>
        <p:txBody>
          <a:bodyPr wrap="square" lIns="91440" tIns="45720" rIns="91440" bIns="45720" rtlCol="0" anchor="t">
            <a:spAutoFit/>
          </a:bodyPr>
          <a:lstStyle/>
          <a:p>
            <a:r>
              <a:rPr lang="en-US" sz="1600" b="1" dirty="0">
                <a:cs typeface="Poppins Light" panose="00000400000000000000" pitchFamily="2" charset="0"/>
              </a:rPr>
              <a:t>Administrator Course</a:t>
            </a:r>
          </a:p>
          <a:p>
            <a:endParaRPr lang="en-US" sz="1600" dirty="0">
              <a:cs typeface="Poppins Light" panose="00000400000000000000" pitchFamily="2" charset="0"/>
            </a:endParaRPr>
          </a:p>
          <a:p>
            <a:r>
              <a:rPr lang="en-US" sz="1600" dirty="0">
                <a:cs typeface="Poppins Light"/>
              </a:rPr>
              <a:t>Congratulations on completing the San Diego County Genasys Protect: EVAC Train the Trainer Course! This course has covered advanced levels of administrating, operating, supporting and training others to use  the EVAC system.</a:t>
            </a:r>
            <a:endParaRPr lang="en-US" sz="1600" dirty="0">
              <a:cs typeface="Poppins Light" panose="00000400000000000000" pitchFamily="2" charset="0"/>
            </a:endParaRPr>
          </a:p>
          <a:p>
            <a:endParaRPr lang="en-US" sz="1600" dirty="0">
              <a:cs typeface="Poppins Light" panose="00000400000000000000" pitchFamily="2" charset="0"/>
            </a:endParaRPr>
          </a:p>
          <a:p>
            <a:r>
              <a:rPr lang="en-US" sz="1600" dirty="0">
                <a:cs typeface="Poppins Light"/>
              </a:rPr>
              <a:t>Please save or print your certificate of completion. Further documentation and training are available at </a:t>
            </a:r>
            <a:r>
              <a:rPr lang="en-US" sz="1600" b="1" i="1" dirty="0">
                <a:solidFill>
                  <a:srgbClr val="29A7BB"/>
                </a:solidFill>
                <a:cs typeface="Poppins Light"/>
                <a:hlinkClick r:id="rId3">
                  <a:extLst>
                    <a:ext uri="{A12FA001-AC4F-418D-AE19-62706E023703}">
                      <ahyp:hlinkClr xmlns:ahyp="http://schemas.microsoft.com/office/drawing/2018/hyperlinkcolor" val="tx"/>
                    </a:ext>
                  </a:extLst>
                </a:hlinkClick>
              </a:rPr>
              <a:t>https://help.genasys.com/articles/help-for-evac-users</a:t>
            </a:r>
            <a:r>
              <a:rPr lang="en-US" sz="1600" b="1" i="1" dirty="0">
                <a:solidFill>
                  <a:schemeClr val="accent5">
                    <a:lumMod val="75000"/>
                  </a:schemeClr>
                </a:solidFill>
                <a:cs typeface="Poppins Light"/>
              </a:rPr>
              <a:t>.</a:t>
            </a:r>
            <a:r>
              <a:rPr lang="en-US" sz="1600" dirty="0">
                <a:cs typeface="Poppins Light"/>
              </a:rPr>
              <a:t>Instructions on how to access the training portal are in the Customer Support Guide provided to you.</a:t>
            </a:r>
          </a:p>
          <a:p>
            <a:endParaRPr lang="en-US" sz="1600" dirty="0">
              <a:cs typeface="Poppins Light" panose="00000400000000000000" pitchFamily="2" charset="0"/>
            </a:endParaRPr>
          </a:p>
          <a:p>
            <a:r>
              <a:rPr lang="en-US" sz="1600" dirty="0">
                <a:cs typeface="Poppins Light" panose="00000400000000000000" pitchFamily="2" charset="0"/>
              </a:rPr>
              <a:t>Thank You!</a:t>
            </a:r>
          </a:p>
        </p:txBody>
      </p:sp>
    </p:spTree>
    <p:custDataLst>
      <p:tags r:id="rId1"/>
    </p:custDataLst>
    <p:extLst>
      <p:ext uri="{BB962C8B-B14F-4D97-AF65-F5344CB8AC3E}">
        <p14:creationId xmlns:p14="http://schemas.microsoft.com/office/powerpoint/2010/main" val="89821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81948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ENASYS">
      <a:dk1>
        <a:srgbClr val="003447"/>
      </a:dk1>
      <a:lt1>
        <a:srgbClr val="FFFFFF"/>
      </a:lt1>
      <a:dk2>
        <a:srgbClr val="003447"/>
      </a:dk2>
      <a:lt2>
        <a:srgbClr val="E7E6E6"/>
      </a:lt2>
      <a:accent1>
        <a:srgbClr val="ABCF38"/>
      </a:accent1>
      <a:accent2>
        <a:srgbClr val="56C8DA"/>
      </a:accent2>
      <a:accent3>
        <a:srgbClr val="D9D9D9"/>
      </a:accent3>
      <a:accent4>
        <a:srgbClr val="FFB900"/>
      </a:accent4>
      <a:accent5>
        <a:srgbClr val="56C8DA"/>
      </a:accent5>
      <a:accent6>
        <a:srgbClr val="C9FF6B"/>
      </a:accent6>
      <a:hlink>
        <a:srgbClr val="05A0E7"/>
      </a:hlink>
      <a:folHlink>
        <a:srgbClr val="56C8D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83e6100-67cc-4d30-a7b2-23aa7c4c4721" xsi:nil="true"/>
    <lcf76f155ced4ddcb4097134ff3c332f xmlns="a82584fa-f531-4001-926b-83ed60a3d86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2E15DC0557B64B982F149E571C2D2D" ma:contentTypeVersion="13" ma:contentTypeDescription="Create a new document." ma:contentTypeScope="" ma:versionID="a280e26347de6d7ba98761bcc6310cbf">
  <xsd:schema xmlns:xsd="http://www.w3.org/2001/XMLSchema" xmlns:xs="http://www.w3.org/2001/XMLSchema" xmlns:p="http://schemas.microsoft.com/office/2006/metadata/properties" xmlns:ns2="a82584fa-f531-4001-926b-83ed60a3d86d" xmlns:ns3="783e6100-67cc-4d30-a7b2-23aa7c4c4721" targetNamespace="http://schemas.microsoft.com/office/2006/metadata/properties" ma:root="true" ma:fieldsID="5b6a2e47026c9af89628e79cabe6a298" ns2:_="" ns3:_="">
    <xsd:import namespace="a82584fa-f531-4001-926b-83ed60a3d86d"/>
    <xsd:import namespace="783e6100-67cc-4d30-a7b2-23aa7c4c47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2584fa-f531-4001-926b-83ed60a3d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0630613-0fc2-4742-8165-4cf38d08a82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3e6100-67cc-4d30-a7b2-23aa7c4c47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8583748-b861-4618-be95-ed3f6da1c853}" ma:internalName="TaxCatchAll" ma:showField="CatchAllData" ma:web="783e6100-67cc-4d30-a7b2-23aa7c4c47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F5A189-E228-496A-AEC7-9782DBE01BB0}">
  <ds:schemaRefs>
    <ds:schemaRef ds:uri="http://schemas.microsoft.com/sharepoint/v3/contenttype/forms"/>
  </ds:schemaRefs>
</ds:datastoreItem>
</file>

<file path=customXml/itemProps2.xml><?xml version="1.0" encoding="utf-8"?>
<ds:datastoreItem xmlns:ds="http://schemas.openxmlformats.org/officeDocument/2006/customXml" ds:itemID="{2C349976-DA9F-4D94-9D38-B88E1F3EF7BD}">
  <ds:schemaRef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783e6100-67cc-4d30-a7b2-23aa7c4c4721"/>
    <ds:schemaRef ds:uri="http://purl.org/dc/elements/1.1/"/>
    <ds:schemaRef ds:uri="a82584fa-f531-4001-926b-83ed60a3d86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467A797-12EE-41F5-B97F-891CFFF70633}">
  <ds:schemaRefs>
    <ds:schemaRef ds:uri="783e6100-67cc-4d30-a7b2-23aa7c4c4721"/>
    <ds:schemaRef ds:uri="a82584fa-f531-4001-926b-83ed60a3d8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292</Words>
  <Application>Microsoft Office PowerPoint</Application>
  <PresentationFormat>Widescreen</PresentationFormat>
  <Paragraphs>36</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 San Diego County Certificate Template Deck</vt:lpstr>
      <vt:lpstr>PowerPoint Presentation</vt:lpstr>
      <vt:lpstr>PowerPoint Presentation</vt:lpstr>
      <vt:lpstr>PowerPoint Presentation</vt:lpstr>
      <vt:lpstr>Course Completion Email Template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Hanson</dc:creator>
  <cp:lastModifiedBy>Scott Nance</cp:lastModifiedBy>
  <cp:revision>54</cp:revision>
  <dcterms:created xsi:type="dcterms:W3CDTF">2023-04-10T15:53:57Z</dcterms:created>
  <dcterms:modified xsi:type="dcterms:W3CDTF">2023-12-05T22:38:50Z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0x010100992E15DC0557B64B982F149E571C2D2D</vt:lpwstr>
  </property>
  <property fmtid="{D5CDD505-2E9C-101B-9397-08002B2CF9AE}" pid="3" name="MediaServiceImageTags">
    <vt:lpwstr/>
  </property>
  <property fmtid="{D5CDD505-2E9C-101B-9397-08002B2CF9AE}" pid="4" name="ArticulateGUID">
    <vt:lpwstr>F2580189-193A-442A-8FC5-ABD4C917B999</vt:lpwstr>
  </property>
  <property fmtid="{D5CDD505-2E9C-101B-9397-08002B2CF9AE}" pid="5" name="ArticulatePath">
    <vt:lpwstr>New GEM PowerPoint Template</vt:lpwstr>
  </property>
</Properties>
</file>